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7" r:id="rId4"/>
  </p:sldMasterIdLst>
  <p:notesMasterIdLst>
    <p:notesMasterId r:id="rId23"/>
  </p:notesMasterIdLst>
  <p:sldIdLst>
    <p:sldId id="296" r:id="rId5"/>
    <p:sldId id="279" r:id="rId6"/>
    <p:sldId id="293" r:id="rId7"/>
    <p:sldId id="297" r:id="rId8"/>
    <p:sldId id="299" r:id="rId9"/>
    <p:sldId id="310" r:id="rId10"/>
    <p:sldId id="300" r:id="rId11"/>
    <p:sldId id="315" r:id="rId12"/>
    <p:sldId id="312" r:id="rId13"/>
    <p:sldId id="302" r:id="rId14"/>
    <p:sldId id="311" r:id="rId15"/>
    <p:sldId id="309" r:id="rId16"/>
    <p:sldId id="314" r:id="rId17"/>
    <p:sldId id="303" r:id="rId18"/>
    <p:sldId id="304" r:id="rId19"/>
    <p:sldId id="316" r:id="rId20"/>
    <p:sldId id="313" r:id="rId21"/>
    <p:sldId id="295" r:id="rId22"/>
  </p:sldIdLst>
  <p:sldSz cx="12192000" cy="6858000"/>
  <p:notesSz cx="9144000" cy="6858000"/>
  <p:embeddedFontLst>
    <p:embeddedFont>
      <p:font typeface="Montserrat" panose="00000500000000000000" pitchFamily="2" charset="-18"/>
      <p:regular r:id="rId24"/>
      <p:bold r:id="rId25"/>
      <p:italic r:id="rId26"/>
      <p:boldItalic r:id="rId27"/>
    </p:embeddedFont>
    <p:embeddedFont>
      <p:font typeface="Montserrat ExtraBold" panose="00000900000000000000" pitchFamily="2" charset="-18"/>
      <p:bold r:id="rId28"/>
      <p:boldItalic r:id="rId29"/>
    </p:embeddedFont>
  </p:embeddedFontLst>
  <p:custDataLst>
    <p:tags r:id="rId30"/>
  </p:custDataLst>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nda Lukáš, Ing." initials="DLI" lastIdx="3" clrIdx="0">
    <p:extLst>
      <p:ext uri="{19B8F6BF-5375-455C-9EA6-DF929625EA0E}">
        <p15:presenceInfo xmlns:p15="http://schemas.microsoft.com/office/powerpoint/2012/main" userId="S::lukas.dinda@bratislava.sk::6587d96d-4c05-4c88-a262-5e464ee4a178" providerId="AD"/>
      </p:ext>
    </p:extLst>
  </p:cmAuthor>
  <p:cmAuthor id="2" name="Sláviková Viera, RNDr. Mgr." initials="SM" lastIdx="1" clrIdx="1">
    <p:extLst>
      <p:ext uri="{19B8F6BF-5375-455C-9EA6-DF929625EA0E}">
        <p15:presenceInfo xmlns:p15="http://schemas.microsoft.com/office/powerpoint/2012/main" userId="S::viera.slavikova@bratislava.sk::1ed91d70-6e58-4d99-ab70-94fbdb8a9f5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0017"/>
    <a:srgbClr val="DFFDD7"/>
    <a:srgbClr val="BDBDBD"/>
    <a:srgbClr val="434343"/>
    <a:srgbClr val="262626"/>
    <a:srgbClr val="C8C8C8"/>
    <a:srgbClr val="BFBFBF"/>
    <a:srgbClr val="0097A7"/>
    <a:srgbClr val="78909C"/>
    <a:srgbClr val="2121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redný štýl 2 - zvýrazneni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Stredný štýl 4 - zvýraznenie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E929F9F4-4A8F-4326-A1B4-22849713DDAB}" styleName="Tmavý štýl 1 - zvýraznenie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Tmavý štýl 2 - zvýraznenie 1/zvýrazneni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7DF18680-E054-41AD-8BC1-D1AEF772440D}" styleName="Stredný štýl 2 - zvýrazneni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04" autoAdjust="0"/>
  </p:normalViewPr>
  <p:slideViewPr>
    <p:cSldViewPr snapToGrid="0">
      <p:cViewPr varScale="1">
        <p:scale>
          <a:sx n="75" d="100"/>
          <a:sy n="75" d="100"/>
        </p:scale>
        <p:origin x="874" y="67"/>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3.fntdata"/><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2.fntdata"/><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6.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fntdata"/><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font" Target="fonts/font5.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4.fntdata"/><Relationship Id="rId30" Type="http://schemas.openxmlformats.org/officeDocument/2006/relationships/tags" Target="tags/tag1.xml"/><Relationship Id="rId35" Type="http://schemas.openxmlformats.org/officeDocument/2006/relationships/tableStyles" Target="tableStyle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hlavičku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sk-SK"/>
          </a:p>
        </p:txBody>
      </p:sp>
      <p:sp>
        <p:nvSpPr>
          <p:cNvPr id="3" name="Zástupný objekt pre dátum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27B7961D-7BD4-465D-AD4A-8E4F9A71A3F4}" type="datetimeFigureOut">
              <a:rPr lang="sk-SK" smtClean="0"/>
              <a:t>30. 9. 2024</a:t>
            </a:fld>
            <a:endParaRPr lang="sk-SK"/>
          </a:p>
        </p:txBody>
      </p:sp>
      <p:sp>
        <p:nvSpPr>
          <p:cNvPr id="4" name="Zástupný objekt pre obrázok snímky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objekt pre poznámky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6" name="Zástupný objekt pre pätu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sk-SK"/>
          </a:p>
        </p:txBody>
      </p:sp>
      <p:sp>
        <p:nvSpPr>
          <p:cNvPr id="7" name="Zástupný objekt pre číslo snímky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BCA38055-5F2E-4459-8A74-84E48CCBBB84}" type="slidenum">
              <a:rPr lang="sk-SK" smtClean="0"/>
              <a:t>‹#›</a:t>
            </a:fld>
            <a:endParaRPr lang="sk-SK"/>
          </a:p>
        </p:txBody>
      </p:sp>
    </p:spTree>
    <p:extLst>
      <p:ext uri="{BB962C8B-B14F-4D97-AF65-F5344CB8AC3E}">
        <p14:creationId xmlns:p14="http://schemas.microsoft.com/office/powerpoint/2010/main" val="44144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fld id="{BCA38055-5F2E-4459-8A74-84E48CCBBB84}" type="slidenum">
              <a:rPr lang="sk-SK" smtClean="0"/>
              <a:t>3</a:t>
            </a:fld>
            <a:endParaRPr lang="sk-SK"/>
          </a:p>
        </p:txBody>
      </p:sp>
    </p:spTree>
    <p:extLst>
      <p:ext uri="{BB962C8B-B14F-4D97-AF65-F5344CB8AC3E}">
        <p14:creationId xmlns:p14="http://schemas.microsoft.com/office/powerpoint/2010/main" val="3425761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ratislava_Titulná strana (Alt. 1)">
    <p:bg>
      <p:bgPr>
        <a:solidFill>
          <a:schemeClr val="accent4"/>
        </a:solidFill>
        <a:effectLst/>
      </p:bgPr>
    </p:bg>
    <p:spTree>
      <p:nvGrpSpPr>
        <p:cNvPr id="1" name=""/>
        <p:cNvGrpSpPr/>
        <p:nvPr/>
      </p:nvGrpSpPr>
      <p:grpSpPr>
        <a:xfrm>
          <a:off x="0" y="0"/>
          <a:ext cx="0" cy="0"/>
          <a:chOff x="0" y="0"/>
          <a:chExt cx="0" cy="0"/>
        </a:xfrm>
      </p:grpSpPr>
      <p:sp>
        <p:nvSpPr>
          <p:cNvPr id="7" name="Rectangle 2"/>
          <p:cNvSpPr>
            <a:spLocks noGrp="1" noChangeArrowheads="1"/>
          </p:cNvSpPr>
          <p:nvPr>
            <p:ph type="ctrTitle" hasCustomPrompt="1"/>
          </p:nvPr>
        </p:nvSpPr>
        <p:spPr>
          <a:xfrm>
            <a:off x="524932" y="4305187"/>
            <a:ext cx="10554072" cy="749300"/>
          </a:xfrm>
          <a:extLst>
            <a:ext uri="{909E8E84-426E-40DD-AFC4-6F175D3DCCD1}">
              <a14:hiddenFill xmlns:a14="http://schemas.microsoft.com/office/drawing/2010/main">
                <a:solidFill>
                  <a:schemeClr val="accent1"/>
                </a:solidFill>
              </a14:hiddenFill>
            </a:ext>
          </a:extLst>
        </p:spPr>
        <p:txBody>
          <a:bodyPr>
            <a:noAutofit/>
          </a:bodyPr>
          <a:lstStyle>
            <a:lvl1pPr>
              <a:defRPr sz="3200" b="0" baseline="0">
                <a:solidFill>
                  <a:schemeClr val="bg1"/>
                </a:solidFill>
              </a:defRPr>
            </a:lvl1pPr>
          </a:lstStyle>
          <a:p>
            <a:pPr lvl="0"/>
            <a:r>
              <a:rPr lang="sk-SK" noProof="0"/>
              <a:t>Upravte štýl predlohy textu </a:t>
            </a:r>
            <a:endParaRPr lang="de-DE" noProof="0"/>
          </a:p>
        </p:txBody>
      </p:sp>
      <p:pic>
        <p:nvPicPr>
          <p:cNvPr id="12" name="Obrázok 11">
            <a:extLst>
              <a:ext uri="{FF2B5EF4-FFF2-40B4-BE49-F238E27FC236}">
                <a16:creationId xmlns:a16="http://schemas.microsoft.com/office/drawing/2014/main" id="{59A0E505-462D-489D-99BD-9B2F395BAC97}"/>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0477" t="30310" r="6476" b="18193"/>
          <a:stretch/>
        </p:blipFill>
        <p:spPr>
          <a:xfrm>
            <a:off x="10623551" y="6000752"/>
            <a:ext cx="1384301" cy="844549"/>
          </a:xfrm>
          <a:prstGeom prst="rect">
            <a:avLst/>
          </a:prstGeom>
        </p:spPr>
      </p:pic>
      <p:sp>
        <p:nvSpPr>
          <p:cNvPr id="5" name="Rectangle 3">
            <a:extLst>
              <a:ext uri="{FF2B5EF4-FFF2-40B4-BE49-F238E27FC236}">
                <a16:creationId xmlns:a16="http://schemas.microsoft.com/office/drawing/2014/main" id="{375C9C87-6D78-44CD-9905-6355EC3B54DC}"/>
              </a:ext>
            </a:extLst>
          </p:cNvPr>
          <p:cNvSpPr>
            <a:spLocks noGrp="1" noChangeArrowheads="1"/>
          </p:cNvSpPr>
          <p:nvPr>
            <p:ph type="subTitle" sz="quarter" idx="1" hasCustomPrompt="1"/>
          </p:nvPr>
        </p:nvSpPr>
        <p:spPr>
          <a:xfrm>
            <a:off x="524933" y="5314756"/>
            <a:ext cx="10554060" cy="530225"/>
          </a:xfrm>
          <a:prstGeom prst="rect">
            <a:avLst/>
          </a:prstGeom>
        </p:spPr>
        <p:txBody>
          <a:bodyPr anchor="b">
            <a:noAutofit/>
          </a:bodyPr>
          <a:lstStyle>
            <a:lvl1pPr>
              <a:spcBef>
                <a:spcPct val="0"/>
              </a:spcBef>
              <a:defRPr sz="2667" b="0" baseline="0">
                <a:solidFill>
                  <a:schemeClr val="bg1"/>
                </a:solidFill>
                <a:latin typeface="+mn-lt"/>
              </a:defRPr>
            </a:lvl1pPr>
          </a:lstStyle>
          <a:p>
            <a:pPr lvl="0"/>
            <a:r>
              <a:rPr lang="sk-SK"/>
              <a:t>Upravte štýl predlohy textu</a:t>
            </a:r>
          </a:p>
        </p:txBody>
      </p:sp>
    </p:spTree>
    <p:extLst>
      <p:ext uri="{BB962C8B-B14F-4D97-AF65-F5344CB8AC3E}">
        <p14:creationId xmlns:p14="http://schemas.microsoft.com/office/powerpoint/2010/main" val="2920992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ratislava_Titulná strana (Alt. 2)">
    <p:bg>
      <p:bgPr>
        <a:solidFill>
          <a:schemeClr val="bg1"/>
        </a:solidFill>
        <a:effectLst/>
      </p:bgPr>
    </p:bg>
    <p:spTree>
      <p:nvGrpSpPr>
        <p:cNvPr id="1" name=""/>
        <p:cNvGrpSpPr/>
        <p:nvPr/>
      </p:nvGrpSpPr>
      <p:grpSpPr>
        <a:xfrm>
          <a:off x="0" y="0"/>
          <a:ext cx="0" cy="0"/>
          <a:chOff x="0" y="0"/>
          <a:chExt cx="0" cy="0"/>
        </a:xfrm>
      </p:grpSpPr>
      <p:pic>
        <p:nvPicPr>
          <p:cNvPr id="5" name="Obrázok 4">
            <a:extLst>
              <a:ext uri="{FF2B5EF4-FFF2-40B4-BE49-F238E27FC236}">
                <a16:creationId xmlns:a16="http://schemas.microsoft.com/office/drawing/2014/main" id="{B7B384C7-F255-46E0-99DB-16CCB3AA9B1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71149" y="5854243"/>
            <a:ext cx="1608000" cy="909576"/>
          </a:xfrm>
          <a:prstGeom prst="rect">
            <a:avLst/>
          </a:prstGeom>
        </p:spPr>
      </p:pic>
      <p:sp>
        <p:nvSpPr>
          <p:cNvPr id="6" name="Rectangle 3">
            <a:extLst>
              <a:ext uri="{FF2B5EF4-FFF2-40B4-BE49-F238E27FC236}">
                <a16:creationId xmlns:a16="http://schemas.microsoft.com/office/drawing/2014/main" id="{EDA05F1C-DD65-4C54-9891-3EBF58503AD5}"/>
              </a:ext>
            </a:extLst>
          </p:cNvPr>
          <p:cNvSpPr>
            <a:spLocks noGrp="1" noChangeArrowheads="1"/>
          </p:cNvSpPr>
          <p:nvPr>
            <p:ph type="subTitle" sz="quarter" idx="1" hasCustomPrompt="1"/>
          </p:nvPr>
        </p:nvSpPr>
        <p:spPr>
          <a:xfrm>
            <a:off x="524933" y="5314756"/>
            <a:ext cx="10554060" cy="530225"/>
          </a:xfrm>
          <a:prstGeom prst="rect">
            <a:avLst/>
          </a:prstGeom>
        </p:spPr>
        <p:txBody>
          <a:bodyPr anchor="b">
            <a:noAutofit/>
          </a:bodyPr>
          <a:lstStyle>
            <a:lvl1pPr>
              <a:spcBef>
                <a:spcPct val="0"/>
              </a:spcBef>
              <a:defRPr sz="2667" b="0" baseline="0">
                <a:solidFill>
                  <a:schemeClr val="tx1"/>
                </a:solidFill>
                <a:latin typeface="+mn-lt"/>
              </a:defRPr>
            </a:lvl1pPr>
          </a:lstStyle>
          <a:p>
            <a:pPr lvl="0"/>
            <a:r>
              <a:rPr lang="sk-SK"/>
              <a:t>Upravte štýl predlohy textu</a:t>
            </a:r>
          </a:p>
        </p:txBody>
      </p:sp>
      <p:sp>
        <p:nvSpPr>
          <p:cNvPr id="8" name="Rectangle 2">
            <a:extLst>
              <a:ext uri="{FF2B5EF4-FFF2-40B4-BE49-F238E27FC236}">
                <a16:creationId xmlns:a16="http://schemas.microsoft.com/office/drawing/2014/main" id="{3D606305-F423-492E-965F-2411DD5886FF}"/>
              </a:ext>
            </a:extLst>
          </p:cNvPr>
          <p:cNvSpPr>
            <a:spLocks noGrp="1" noChangeArrowheads="1"/>
          </p:cNvSpPr>
          <p:nvPr>
            <p:ph type="ctrTitle" hasCustomPrompt="1"/>
          </p:nvPr>
        </p:nvSpPr>
        <p:spPr>
          <a:xfrm>
            <a:off x="524932" y="4305187"/>
            <a:ext cx="10554072" cy="749300"/>
          </a:xfrm>
          <a:extLst>
            <a:ext uri="{909E8E84-426E-40DD-AFC4-6F175D3DCCD1}">
              <a14:hiddenFill xmlns:a14="http://schemas.microsoft.com/office/drawing/2010/main">
                <a:solidFill>
                  <a:schemeClr val="accent1"/>
                </a:solidFill>
              </a14:hiddenFill>
            </a:ext>
          </a:extLst>
        </p:spPr>
        <p:txBody>
          <a:bodyPr>
            <a:noAutofit/>
          </a:bodyPr>
          <a:lstStyle>
            <a:lvl1pPr>
              <a:defRPr sz="3200" b="0" baseline="0">
                <a:solidFill>
                  <a:schemeClr val="tx1"/>
                </a:solidFill>
              </a:defRPr>
            </a:lvl1pPr>
          </a:lstStyle>
          <a:p>
            <a:pPr lvl="0"/>
            <a:r>
              <a:rPr lang="sk-SK" noProof="0"/>
              <a:t>Upravte štýl predlohy textu </a:t>
            </a:r>
            <a:endParaRPr lang="de-DE" noProof="0"/>
          </a:p>
        </p:txBody>
      </p:sp>
    </p:spTree>
    <p:extLst>
      <p:ext uri="{BB962C8B-B14F-4D97-AF65-F5344CB8AC3E}">
        <p14:creationId xmlns:p14="http://schemas.microsoft.com/office/powerpoint/2010/main" val="3141853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ratislava_Text (Alt. 1)">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24933" y="230439"/>
            <a:ext cx="10554044" cy="404032"/>
          </a:xfrm>
        </p:spPr>
        <p:txBody>
          <a:bodyPr/>
          <a:lstStyle>
            <a:lvl1pPr>
              <a:defRPr sz="2400" b="0" kern="100" baseline="0">
                <a:latin typeface="+mj-lt"/>
              </a:defRPr>
            </a:lvl1pPr>
          </a:lstStyle>
          <a:p>
            <a:r>
              <a:rPr lang="sk-SK" noProof="0"/>
              <a:t>Upravte štýly predlohy textu</a:t>
            </a:r>
            <a:endParaRPr lang="de-DE" noProof="0"/>
          </a:p>
        </p:txBody>
      </p:sp>
      <p:sp>
        <p:nvSpPr>
          <p:cNvPr id="11" name="Zástupný symbol textu 10"/>
          <p:cNvSpPr>
            <a:spLocks noGrp="1"/>
          </p:cNvSpPr>
          <p:nvPr>
            <p:ph type="body" sz="quarter" idx="10" hasCustomPrompt="1"/>
          </p:nvPr>
        </p:nvSpPr>
        <p:spPr>
          <a:xfrm>
            <a:off x="525462" y="588376"/>
            <a:ext cx="10554040" cy="427567"/>
          </a:xfrm>
        </p:spPr>
        <p:txBody>
          <a:bodyPr/>
          <a:lstStyle>
            <a:lvl1pPr>
              <a:defRPr sz="2400" b="0">
                <a:latin typeface="+mn-lt"/>
              </a:defRPr>
            </a:lvl1pPr>
          </a:lstStyle>
          <a:p>
            <a:pPr lvl="0"/>
            <a:r>
              <a:rPr lang="sk-SK"/>
              <a:t>Upravte štýl predlohy textu</a:t>
            </a:r>
          </a:p>
        </p:txBody>
      </p:sp>
      <p:sp>
        <p:nvSpPr>
          <p:cNvPr id="3" name="Inhaltsplatzhalter 2"/>
          <p:cNvSpPr>
            <a:spLocks noGrp="1"/>
          </p:cNvSpPr>
          <p:nvPr>
            <p:ph idx="1" hasCustomPrompt="1"/>
          </p:nvPr>
        </p:nvSpPr>
        <p:spPr>
          <a:xfrm>
            <a:off x="524933" y="1316568"/>
            <a:ext cx="10554049" cy="4455513"/>
          </a:xfrm>
          <a:prstGeom prst="rect">
            <a:avLst/>
          </a:prstGeom>
        </p:spPr>
        <p:txBody>
          <a:bodyPr>
            <a:noAutofit/>
          </a:bodyPr>
          <a:lstStyle>
            <a:lvl1pPr marL="0" marR="0" indent="0" algn="l" defTabSz="1038977" rtl="0" eaLnBrk="1" fontAlgn="base" latinLnBrk="0" hangingPunct="1">
              <a:lnSpc>
                <a:spcPct val="110000"/>
              </a:lnSpc>
              <a:spcBef>
                <a:spcPts val="0"/>
              </a:spcBef>
              <a:spcAft>
                <a:spcPts val="1000"/>
              </a:spcAft>
              <a:buClrTx/>
              <a:buSzTx/>
              <a:buFontTx/>
              <a:buNone/>
              <a:tabLst/>
              <a:defRPr sz="1867" b="0" i="0" baseline="0"/>
            </a:lvl1pPr>
            <a:lvl2pPr marL="205631" marR="0" indent="-203827" algn="l" defTabSz="1038977" rtl="0" eaLnBrk="1" fontAlgn="base" latinLnBrk="0" hangingPunct="1">
              <a:lnSpc>
                <a:spcPct val="110000"/>
              </a:lnSpc>
              <a:spcBef>
                <a:spcPts val="0"/>
              </a:spcBef>
              <a:spcAft>
                <a:spcPts val="1000"/>
              </a:spcAft>
              <a:buClrTx/>
              <a:buSzTx/>
              <a:buFont typeface="Montserrat" pitchFamily="34" charset="0"/>
              <a:buChar char="–"/>
              <a:tabLst/>
              <a:defRPr sz="1867" b="0" baseline="0"/>
            </a:lvl2pPr>
            <a:lvl3pPr marL="411262" marR="0" indent="-205631" algn="l" defTabSz="1038977" rtl="0" eaLnBrk="1" fontAlgn="base" latinLnBrk="0" hangingPunct="1">
              <a:lnSpc>
                <a:spcPct val="110000"/>
              </a:lnSpc>
              <a:spcBef>
                <a:spcPts val="0"/>
              </a:spcBef>
              <a:spcAft>
                <a:spcPts val="1000"/>
              </a:spcAft>
              <a:buClrTx/>
              <a:buSzTx/>
              <a:buFont typeface="Montserrat" pitchFamily="34" charset="0"/>
              <a:buChar char="–"/>
              <a:tabLst/>
              <a:defRPr sz="1867" b="0" baseline="0"/>
            </a:lvl3pPr>
            <a:lvl4pPr marL="616893" marR="0" indent="-205631" algn="l" defTabSz="1038977" rtl="0" eaLnBrk="1" fontAlgn="base" latinLnBrk="0" hangingPunct="1">
              <a:lnSpc>
                <a:spcPct val="110000"/>
              </a:lnSpc>
              <a:spcBef>
                <a:spcPts val="0"/>
              </a:spcBef>
              <a:spcAft>
                <a:spcPts val="1000"/>
              </a:spcAft>
              <a:buClrTx/>
              <a:buSzTx/>
              <a:buFont typeface="Montserrat" pitchFamily="34" charset="0"/>
              <a:buChar char="–"/>
              <a:tabLst/>
              <a:defRPr sz="1867" b="0" baseline="0"/>
            </a:lvl4pPr>
            <a:lvl5pPr marL="811700" marR="0" indent="-194808" algn="l" defTabSz="1038977" rtl="0" eaLnBrk="1" fontAlgn="base" latinLnBrk="0" hangingPunct="1">
              <a:lnSpc>
                <a:spcPct val="110000"/>
              </a:lnSpc>
              <a:spcBef>
                <a:spcPts val="0"/>
              </a:spcBef>
              <a:spcAft>
                <a:spcPts val="1000"/>
              </a:spcAft>
              <a:buClrTx/>
              <a:buSzTx/>
              <a:buFont typeface="Montserrat" pitchFamily="34" charset="0"/>
              <a:buChar char="–"/>
              <a:tabLst/>
              <a:defRPr sz="1867" b="0" baseline="0"/>
            </a:lvl5pPr>
          </a:lstStyle>
          <a:p>
            <a:pPr lvl="0"/>
            <a:r>
              <a:rPr lang="sk-SK" noProof="0"/>
              <a:t>Upravte štýl predlohy textu</a:t>
            </a:r>
          </a:p>
          <a:p>
            <a:pPr lvl="1"/>
            <a:r>
              <a:rPr lang="sk-SK" noProof="0"/>
              <a:t>Druhá úroveň</a:t>
            </a:r>
          </a:p>
          <a:p>
            <a:pPr lvl="2"/>
            <a:r>
              <a:rPr lang="sk-SK" noProof="0"/>
              <a:t>Tretia úroveň</a:t>
            </a:r>
          </a:p>
          <a:p>
            <a:pPr lvl="3"/>
            <a:r>
              <a:rPr lang="sk-SK" noProof="0"/>
              <a:t>Štvrtá úroveň</a:t>
            </a:r>
          </a:p>
          <a:p>
            <a:pPr lvl="4"/>
            <a:r>
              <a:rPr lang="sk-SK" noProof="0"/>
              <a:t>Piata úroveň</a:t>
            </a:r>
            <a:endParaRPr lang="de-DE" noProof="0"/>
          </a:p>
        </p:txBody>
      </p:sp>
      <p:pic>
        <p:nvPicPr>
          <p:cNvPr id="14" name="Obrázok 13">
            <a:extLst>
              <a:ext uri="{FF2B5EF4-FFF2-40B4-BE49-F238E27FC236}">
                <a16:creationId xmlns:a16="http://schemas.microsoft.com/office/drawing/2014/main" id="{CCBECADC-CB47-4E11-87E1-90A7EEA506B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71149" y="5854243"/>
            <a:ext cx="1608000" cy="909576"/>
          </a:xfrm>
          <a:prstGeom prst="rect">
            <a:avLst/>
          </a:prstGeom>
        </p:spPr>
      </p:pic>
      <p:sp>
        <p:nvSpPr>
          <p:cNvPr id="9" name="Fußzeilenplatzhalter 3">
            <a:extLst>
              <a:ext uri="{FF2B5EF4-FFF2-40B4-BE49-F238E27FC236}">
                <a16:creationId xmlns:a16="http://schemas.microsoft.com/office/drawing/2014/main" id="{DE39D8BB-F360-43A0-B467-F06EFAC617A2}"/>
              </a:ext>
            </a:extLst>
          </p:cNvPr>
          <p:cNvSpPr>
            <a:spLocks noGrp="1"/>
          </p:cNvSpPr>
          <p:nvPr>
            <p:ph type="ftr" sz="quarter" idx="11"/>
          </p:nvPr>
        </p:nvSpPr>
        <p:spPr>
          <a:xfrm>
            <a:off x="2776701" y="6475863"/>
            <a:ext cx="7346124" cy="191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lang="de-DE" sz="1000" smtClean="0">
                <a:solidFill>
                  <a:schemeClr val="tx1"/>
                </a:solidFill>
                <a:latin typeface="+mn-lt"/>
              </a:defRPr>
            </a:lvl1pPr>
          </a:lstStyle>
          <a:p>
            <a:pPr>
              <a:spcBef>
                <a:spcPct val="0"/>
              </a:spcBef>
            </a:pPr>
            <a:r>
              <a:rPr lang="pl-PL"/>
              <a:t>Autor, útvar</a:t>
            </a:r>
          </a:p>
        </p:txBody>
      </p:sp>
      <p:sp>
        <p:nvSpPr>
          <p:cNvPr id="10" name="Datumsplatzhalter 4">
            <a:extLst>
              <a:ext uri="{FF2B5EF4-FFF2-40B4-BE49-F238E27FC236}">
                <a16:creationId xmlns:a16="http://schemas.microsoft.com/office/drawing/2014/main" id="{CA0E5A60-4D04-4F42-9B40-3FE38C44A96A}"/>
              </a:ext>
            </a:extLst>
          </p:cNvPr>
          <p:cNvSpPr>
            <a:spLocks noGrp="1"/>
          </p:cNvSpPr>
          <p:nvPr>
            <p:ph type="dt" sz="half" idx="12"/>
          </p:nvPr>
        </p:nvSpPr>
        <p:spPr>
          <a:xfrm>
            <a:off x="1096700" y="6475863"/>
            <a:ext cx="1440000" cy="19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lang="de-DE" sz="1000" smtClean="0">
                <a:solidFill>
                  <a:schemeClr val="tx1"/>
                </a:solidFill>
                <a:latin typeface="+mn-lt"/>
              </a:defRPr>
            </a:lvl1pPr>
          </a:lstStyle>
          <a:p>
            <a:pPr>
              <a:spcBef>
                <a:spcPct val="0"/>
              </a:spcBef>
            </a:pPr>
            <a:r>
              <a:rPr lang="sk-SK"/>
              <a:t>30.9.24</a:t>
            </a:r>
          </a:p>
        </p:txBody>
      </p:sp>
      <p:sp>
        <p:nvSpPr>
          <p:cNvPr id="12" name="Foliennummernplatzhalter 5">
            <a:extLst>
              <a:ext uri="{FF2B5EF4-FFF2-40B4-BE49-F238E27FC236}">
                <a16:creationId xmlns:a16="http://schemas.microsoft.com/office/drawing/2014/main" id="{2A06C968-018B-499A-8ACA-367235680CE3}"/>
              </a:ext>
            </a:extLst>
          </p:cNvPr>
          <p:cNvSpPr>
            <a:spLocks noGrp="1"/>
          </p:cNvSpPr>
          <p:nvPr>
            <p:ph type="sldNum" sz="quarter" idx="13"/>
          </p:nvPr>
        </p:nvSpPr>
        <p:spPr>
          <a:xfrm>
            <a:off x="520700" y="6475863"/>
            <a:ext cx="480000" cy="19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lang="de-DE" sz="1000" kern="100" baseline="0" smtClean="0">
                <a:solidFill>
                  <a:schemeClr val="tx1"/>
                </a:solidFill>
                <a:latin typeface="+mn-lt"/>
              </a:defRPr>
            </a:lvl1pPr>
          </a:lstStyle>
          <a:p>
            <a:fld id="{A5BB97A9-7D72-4F8F-8BC5-4E547C3F4DC5}" type="slidenum">
              <a:rPr lang="sk-SK" smtClean="0"/>
              <a:pPr/>
              <a:t>‹#›</a:t>
            </a:fld>
            <a:endParaRPr lang="sk-SK"/>
          </a:p>
        </p:txBody>
      </p:sp>
    </p:spTree>
    <p:extLst>
      <p:ext uri="{BB962C8B-B14F-4D97-AF65-F5344CB8AC3E}">
        <p14:creationId xmlns:p14="http://schemas.microsoft.com/office/powerpoint/2010/main" val="1717897701"/>
      </p:ext>
    </p:extLst>
  </p:cSld>
  <p:clrMapOvr>
    <a:masterClrMapping/>
  </p:clrMapOvr>
  <p:transition>
    <p:cu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ratislava_Text (Alt. 2)">
    <p:spTree>
      <p:nvGrpSpPr>
        <p:cNvPr id="1" name=""/>
        <p:cNvGrpSpPr/>
        <p:nvPr/>
      </p:nvGrpSpPr>
      <p:grpSpPr>
        <a:xfrm>
          <a:off x="0" y="0"/>
          <a:ext cx="0" cy="0"/>
          <a:chOff x="0" y="0"/>
          <a:chExt cx="0" cy="0"/>
        </a:xfrm>
      </p:grpSpPr>
      <p:sp>
        <p:nvSpPr>
          <p:cNvPr id="3" name="Inhaltsplatzhalter 2"/>
          <p:cNvSpPr>
            <a:spLocks noGrp="1"/>
          </p:cNvSpPr>
          <p:nvPr>
            <p:ph idx="1"/>
          </p:nvPr>
        </p:nvSpPr>
        <p:spPr>
          <a:xfrm>
            <a:off x="524933" y="1316568"/>
            <a:ext cx="10554049" cy="4455513"/>
          </a:xfrm>
          <a:prstGeom prst="rect">
            <a:avLst/>
          </a:prstGeom>
        </p:spPr>
        <p:txBody>
          <a:bodyPr>
            <a:noAutofit/>
          </a:bodyPr>
          <a:lstStyle>
            <a:lvl1pPr marL="0" marR="0" indent="0" algn="l" defTabSz="1038977" rtl="0" eaLnBrk="1" fontAlgn="base" latinLnBrk="0" hangingPunct="1">
              <a:lnSpc>
                <a:spcPct val="110000"/>
              </a:lnSpc>
              <a:spcBef>
                <a:spcPts val="0"/>
              </a:spcBef>
              <a:spcAft>
                <a:spcPts val="1000"/>
              </a:spcAft>
              <a:buClrTx/>
              <a:buSzTx/>
              <a:buFontTx/>
              <a:buNone/>
              <a:tabLst/>
              <a:defRPr sz="1867" b="0" i="0" baseline="0"/>
            </a:lvl1pPr>
            <a:lvl2pPr marL="205631" marR="0" indent="-203827" algn="l" defTabSz="1038977" rtl="0" eaLnBrk="1" fontAlgn="base" latinLnBrk="0" hangingPunct="1">
              <a:lnSpc>
                <a:spcPct val="110000"/>
              </a:lnSpc>
              <a:spcBef>
                <a:spcPts val="0"/>
              </a:spcBef>
              <a:spcAft>
                <a:spcPts val="1000"/>
              </a:spcAft>
              <a:buClrTx/>
              <a:buSzTx/>
              <a:buFont typeface="Montserrat" pitchFamily="34" charset="0"/>
              <a:buChar char="–"/>
              <a:tabLst/>
              <a:defRPr sz="1867" b="0" baseline="0"/>
            </a:lvl2pPr>
            <a:lvl3pPr marL="411262" marR="0" indent="-205631" algn="l" defTabSz="1038977" rtl="0" eaLnBrk="1" fontAlgn="base" latinLnBrk="0" hangingPunct="1">
              <a:lnSpc>
                <a:spcPct val="110000"/>
              </a:lnSpc>
              <a:spcBef>
                <a:spcPts val="0"/>
              </a:spcBef>
              <a:spcAft>
                <a:spcPts val="1000"/>
              </a:spcAft>
              <a:buClrTx/>
              <a:buSzTx/>
              <a:buFont typeface="Montserrat" pitchFamily="34" charset="0"/>
              <a:buChar char="–"/>
              <a:tabLst/>
              <a:defRPr sz="1867" b="0" baseline="0"/>
            </a:lvl3pPr>
            <a:lvl4pPr marL="616893" marR="0" indent="-205631" algn="l" defTabSz="1038977" rtl="0" eaLnBrk="1" fontAlgn="base" latinLnBrk="0" hangingPunct="1">
              <a:lnSpc>
                <a:spcPct val="110000"/>
              </a:lnSpc>
              <a:spcBef>
                <a:spcPts val="0"/>
              </a:spcBef>
              <a:spcAft>
                <a:spcPts val="1000"/>
              </a:spcAft>
              <a:buClrTx/>
              <a:buSzTx/>
              <a:buFont typeface="Montserrat" pitchFamily="34" charset="0"/>
              <a:buChar char="–"/>
              <a:tabLst/>
              <a:defRPr sz="1867" b="0" baseline="0"/>
            </a:lvl4pPr>
            <a:lvl5pPr marL="811700" marR="0" indent="-194808" algn="l" defTabSz="1038977" rtl="0" eaLnBrk="1" fontAlgn="base" latinLnBrk="0" hangingPunct="1">
              <a:lnSpc>
                <a:spcPct val="110000"/>
              </a:lnSpc>
              <a:spcBef>
                <a:spcPts val="0"/>
              </a:spcBef>
              <a:spcAft>
                <a:spcPts val="1000"/>
              </a:spcAft>
              <a:buClrTx/>
              <a:buSzTx/>
              <a:buFont typeface="Montserrat" pitchFamily="34" charset="0"/>
              <a:buChar char="–"/>
              <a:tabLst/>
              <a:defRPr sz="1867" b="0" baseline="0"/>
            </a:lvl5pPr>
          </a:lstStyle>
          <a:p>
            <a:pPr lvl="0"/>
            <a:r>
              <a:rPr lang="sk-SK" noProof="0"/>
              <a:t>Kliknite sem a upravte štýly predlohy textu</a:t>
            </a:r>
          </a:p>
          <a:p>
            <a:pPr lvl="1"/>
            <a:r>
              <a:rPr lang="sk-SK" noProof="0"/>
              <a:t>Druhá úroveň</a:t>
            </a:r>
          </a:p>
          <a:p>
            <a:pPr lvl="2"/>
            <a:r>
              <a:rPr lang="sk-SK" noProof="0"/>
              <a:t>Tretia úroveň</a:t>
            </a:r>
          </a:p>
          <a:p>
            <a:pPr lvl="3"/>
            <a:r>
              <a:rPr lang="sk-SK" noProof="0"/>
              <a:t>Štvrtá úroveň</a:t>
            </a:r>
          </a:p>
          <a:p>
            <a:pPr lvl="4"/>
            <a:r>
              <a:rPr lang="sk-SK" noProof="0"/>
              <a:t>Piata úroveň</a:t>
            </a:r>
            <a:endParaRPr lang="de-DE" noProof="0"/>
          </a:p>
        </p:txBody>
      </p:sp>
      <p:pic>
        <p:nvPicPr>
          <p:cNvPr id="14" name="Obrázok 13">
            <a:extLst>
              <a:ext uri="{FF2B5EF4-FFF2-40B4-BE49-F238E27FC236}">
                <a16:creationId xmlns:a16="http://schemas.microsoft.com/office/drawing/2014/main" id="{CCBECADC-CB47-4E11-87E1-90A7EEA506B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71149" y="5854243"/>
            <a:ext cx="1608000" cy="909576"/>
          </a:xfrm>
          <a:prstGeom prst="rect">
            <a:avLst/>
          </a:prstGeom>
        </p:spPr>
      </p:pic>
      <p:sp>
        <p:nvSpPr>
          <p:cNvPr id="16" name="Fußzeilenplatzhalter 3">
            <a:extLst>
              <a:ext uri="{FF2B5EF4-FFF2-40B4-BE49-F238E27FC236}">
                <a16:creationId xmlns:a16="http://schemas.microsoft.com/office/drawing/2014/main" id="{FF5DBB54-6367-41D4-AE76-DC44BEF0C8BF}"/>
              </a:ext>
            </a:extLst>
          </p:cNvPr>
          <p:cNvSpPr>
            <a:spLocks noGrp="1"/>
          </p:cNvSpPr>
          <p:nvPr>
            <p:ph type="ftr" sz="quarter" idx="11"/>
          </p:nvPr>
        </p:nvSpPr>
        <p:spPr>
          <a:xfrm>
            <a:off x="2776701" y="6475863"/>
            <a:ext cx="7346124" cy="191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lang="de-DE" sz="1000" smtClean="0">
                <a:solidFill>
                  <a:schemeClr val="tx1"/>
                </a:solidFill>
                <a:latin typeface="+mn-lt"/>
              </a:defRPr>
            </a:lvl1pPr>
          </a:lstStyle>
          <a:p>
            <a:pPr>
              <a:spcBef>
                <a:spcPct val="0"/>
              </a:spcBef>
            </a:pPr>
            <a:r>
              <a:rPr lang="pl-PL"/>
              <a:t>Autor, útvar</a:t>
            </a:r>
          </a:p>
        </p:txBody>
      </p:sp>
      <p:sp>
        <p:nvSpPr>
          <p:cNvPr id="17" name="Datumsplatzhalter 4">
            <a:extLst>
              <a:ext uri="{FF2B5EF4-FFF2-40B4-BE49-F238E27FC236}">
                <a16:creationId xmlns:a16="http://schemas.microsoft.com/office/drawing/2014/main" id="{1B5AEF9A-3AAE-4489-BE84-362437FF5E5E}"/>
              </a:ext>
            </a:extLst>
          </p:cNvPr>
          <p:cNvSpPr>
            <a:spLocks noGrp="1"/>
          </p:cNvSpPr>
          <p:nvPr>
            <p:ph type="dt" sz="half" idx="12"/>
          </p:nvPr>
        </p:nvSpPr>
        <p:spPr>
          <a:xfrm>
            <a:off x="1096700" y="6475863"/>
            <a:ext cx="1440000" cy="19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lang="de-DE" sz="1000" smtClean="0">
                <a:solidFill>
                  <a:schemeClr val="tx1"/>
                </a:solidFill>
                <a:latin typeface="+mn-lt"/>
              </a:defRPr>
            </a:lvl1pPr>
          </a:lstStyle>
          <a:p>
            <a:pPr>
              <a:spcBef>
                <a:spcPct val="0"/>
              </a:spcBef>
            </a:pPr>
            <a:r>
              <a:rPr lang="sk-SK"/>
              <a:t>30.9.24</a:t>
            </a:r>
          </a:p>
        </p:txBody>
      </p:sp>
      <p:sp>
        <p:nvSpPr>
          <p:cNvPr id="18" name="Foliennummernplatzhalter 5">
            <a:extLst>
              <a:ext uri="{FF2B5EF4-FFF2-40B4-BE49-F238E27FC236}">
                <a16:creationId xmlns:a16="http://schemas.microsoft.com/office/drawing/2014/main" id="{56CC3D26-9E27-4BC1-969C-EE146B563548}"/>
              </a:ext>
            </a:extLst>
          </p:cNvPr>
          <p:cNvSpPr>
            <a:spLocks noGrp="1"/>
          </p:cNvSpPr>
          <p:nvPr>
            <p:ph type="sldNum" sz="quarter" idx="13"/>
          </p:nvPr>
        </p:nvSpPr>
        <p:spPr>
          <a:xfrm>
            <a:off x="520700" y="6475863"/>
            <a:ext cx="480000" cy="19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lang="de-DE" sz="1000" kern="100" baseline="0" smtClean="0">
                <a:solidFill>
                  <a:schemeClr val="tx1"/>
                </a:solidFill>
                <a:latin typeface="+mn-lt"/>
              </a:defRPr>
            </a:lvl1pPr>
          </a:lstStyle>
          <a:p>
            <a:fld id="{A5BB97A9-7D72-4F8F-8BC5-4E547C3F4DC5}" type="slidenum">
              <a:rPr lang="sk-SK" smtClean="0"/>
              <a:pPr/>
              <a:t>‹#›</a:t>
            </a:fld>
            <a:endParaRPr lang="sk-SK"/>
          </a:p>
        </p:txBody>
      </p:sp>
      <p:sp>
        <p:nvSpPr>
          <p:cNvPr id="8" name="Titel 1">
            <a:extLst>
              <a:ext uri="{FF2B5EF4-FFF2-40B4-BE49-F238E27FC236}">
                <a16:creationId xmlns:a16="http://schemas.microsoft.com/office/drawing/2014/main" id="{CE0910E2-BF53-4580-9CBE-F8A6AAA9853B}"/>
              </a:ext>
            </a:extLst>
          </p:cNvPr>
          <p:cNvSpPr>
            <a:spLocks noGrp="1"/>
          </p:cNvSpPr>
          <p:nvPr>
            <p:ph type="title" hasCustomPrompt="1"/>
          </p:nvPr>
        </p:nvSpPr>
        <p:spPr>
          <a:xfrm>
            <a:off x="524933" y="230439"/>
            <a:ext cx="10554044" cy="855480"/>
          </a:xfrm>
        </p:spPr>
        <p:txBody>
          <a:bodyPr/>
          <a:lstStyle>
            <a:lvl1pPr>
              <a:defRPr sz="2400" b="0" kern="100" baseline="0">
                <a:latin typeface="+mj-lt"/>
              </a:defRPr>
            </a:lvl1pPr>
          </a:lstStyle>
          <a:p>
            <a:r>
              <a:rPr lang="sk-SK" noProof="0"/>
              <a:t>Upravte štýly predlohy textu</a:t>
            </a:r>
            <a:endParaRPr lang="de-DE" noProof="0"/>
          </a:p>
        </p:txBody>
      </p:sp>
    </p:spTree>
    <p:extLst>
      <p:ext uri="{BB962C8B-B14F-4D97-AF65-F5344CB8AC3E}">
        <p14:creationId xmlns:p14="http://schemas.microsoft.com/office/powerpoint/2010/main" val="1979869466"/>
      </p:ext>
    </p:extLst>
  </p:cSld>
  <p:clrMapOvr>
    <a:masterClrMapping/>
  </p:clrMapOvr>
  <p:transition>
    <p:cu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ratislava_Text (Raster)">
    <p:spTree>
      <p:nvGrpSpPr>
        <p:cNvPr id="1" name=""/>
        <p:cNvGrpSpPr/>
        <p:nvPr/>
      </p:nvGrpSpPr>
      <p:grpSpPr>
        <a:xfrm>
          <a:off x="0" y="0"/>
          <a:ext cx="0" cy="0"/>
          <a:chOff x="0" y="0"/>
          <a:chExt cx="0" cy="0"/>
        </a:xfrm>
      </p:grpSpPr>
      <p:sp>
        <p:nvSpPr>
          <p:cNvPr id="3" name="Inhaltsplatzhalter 2"/>
          <p:cNvSpPr>
            <a:spLocks noGrp="1"/>
          </p:cNvSpPr>
          <p:nvPr>
            <p:ph idx="1"/>
          </p:nvPr>
        </p:nvSpPr>
        <p:spPr>
          <a:xfrm>
            <a:off x="524933" y="1316568"/>
            <a:ext cx="10554049" cy="4455513"/>
          </a:xfrm>
          <a:prstGeom prst="rect">
            <a:avLst/>
          </a:prstGeom>
        </p:spPr>
        <p:txBody>
          <a:bodyPr>
            <a:noAutofit/>
          </a:bodyPr>
          <a:lstStyle>
            <a:lvl1pPr marL="0" marR="0" indent="0" algn="l" defTabSz="1038977" rtl="0" eaLnBrk="1" fontAlgn="base" latinLnBrk="0" hangingPunct="1">
              <a:lnSpc>
                <a:spcPct val="110000"/>
              </a:lnSpc>
              <a:spcBef>
                <a:spcPts val="0"/>
              </a:spcBef>
              <a:spcAft>
                <a:spcPts val="1000"/>
              </a:spcAft>
              <a:buClrTx/>
              <a:buSzTx/>
              <a:buFontTx/>
              <a:buNone/>
              <a:tabLst/>
              <a:defRPr sz="1867" b="0" i="0" baseline="0"/>
            </a:lvl1pPr>
            <a:lvl2pPr marL="205631" marR="0" indent="-203827" algn="l" defTabSz="1038977" rtl="0" eaLnBrk="1" fontAlgn="base" latinLnBrk="0" hangingPunct="1">
              <a:lnSpc>
                <a:spcPct val="110000"/>
              </a:lnSpc>
              <a:spcBef>
                <a:spcPts val="0"/>
              </a:spcBef>
              <a:spcAft>
                <a:spcPts val="1067"/>
              </a:spcAft>
              <a:buClrTx/>
              <a:buSzTx/>
              <a:buFont typeface="Montserrat" pitchFamily="34" charset="0"/>
              <a:buChar char="–"/>
              <a:tabLst/>
              <a:defRPr sz="1867" b="0" baseline="0"/>
            </a:lvl2pPr>
            <a:lvl3pPr marL="411262" marR="0" indent="-205631" algn="l" defTabSz="1038977" rtl="0" eaLnBrk="1" fontAlgn="base" latinLnBrk="0" hangingPunct="1">
              <a:lnSpc>
                <a:spcPct val="110000"/>
              </a:lnSpc>
              <a:spcBef>
                <a:spcPts val="0"/>
              </a:spcBef>
              <a:spcAft>
                <a:spcPts val="1067"/>
              </a:spcAft>
              <a:buClrTx/>
              <a:buSzTx/>
              <a:buFont typeface="Montserrat" pitchFamily="34" charset="0"/>
              <a:buChar char="–"/>
              <a:tabLst/>
              <a:defRPr sz="1867" b="0" baseline="0"/>
            </a:lvl3pPr>
            <a:lvl4pPr marL="616893" marR="0" indent="-205631" algn="l" defTabSz="1038977" rtl="0" eaLnBrk="1" fontAlgn="base" latinLnBrk="0" hangingPunct="1">
              <a:lnSpc>
                <a:spcPct val="110000"/>
              </a:lnSpc>
              <a:spcBef>
                <a:spcPts val="0"/>
              </a:spcBef>
              <a:spcAft>
                <a:spcPts val="1067"/>
              </a:spcAft>
              <a:buClrTx/>
              <a:buSzTx/>
              <a:buFont typeface="Montserrat" pitchFamily="34" charset="0"/>
              <a:buChar char="–"/>
              <a:tabLst/>
              <a:defRPr sz="1867" b="0" baseline="0"/>
            </a:lvl4pPr>
            <a:lvl5pPr marL="811700" marR="0" indent="-194808" algn="l" defTabSz="1038977" rtl="0" eaLnBrk="1" fontAlgn="base" latinLnBrk="0" hangingPunct="1">
              <a:lnSpc>
                <a:spcPct val="110000"/>
              </a:lnSpc>
              <a:spcBef>
                <a:spcPts val="0"/>
              </a:spcBef>
              <a:spcAft>
                <a:spcPts val="1067"/>
              </a:spcAft>
              <a:buClrTx/>
              <a:buSzTx/>
              <a:buFont typeface="Montserrat" pitchFamily="34" charset="0"/>
              <a:buChar char="–"/>
              <a:tabLst/>
              <a:defRPr sz="1867" b="0" baseline="0"/>
            </a:lvl5pPr>
          </a:lstStyle>
          <a:p>
            <a:pPr lvl="0"/>
            <a:r>
              <a:rPr lang="sk-SK" noProof="0"/>
              <a:t>Kliknite sem a upravte štýly predlohy textu</a:t>
            </a:r>
          </a:p>
          <a:p>
            <a:pPr lvl="1"/>
            <a:r>
              <a:rPr lang="sk-SK" noProof="0"/>
              <a:t>Druhá úroveň</a:t>
            </a:r>
          </a:p>
          <a:p>
            <a:pPr lvl="2"/>
            <a:r>
              <a:rPr lang="sk-SK" noProof="0"/>
              <a:t>Tretia úroveň</a:t>
            </a:r>
          </a:p>
          <a:p>
            <a:pPr lvl="3"/>
            <a:r>
              <a:rPr lang="sk-SK" noProof="0"/>
              <a:t>Štvrtá úroveň</a:t>
            </a:r>
          </a:p>
          <a:p>
            <a:pPr lvl="4"/>
            <a:r>
              <a:rPr lang="sk-SK" noProof="0"/>
              <a:t>Piata úroveň</a:t>
            </a:r>
            <a:endParaRPr lang="de-DE" noProof="0"/>
          </a:p>
        </p:txBody>
      </p:sp>
      <p:pic>
        <p:nvPicPr>
          <p:cNvPr id="14" name="Obrázok 13">
            <a:extLst>
              <a:ext uri="{FF2B5EF4-FFF2-40B4-BE49-F238E27FC236}">
                <a16:creationId xmlns:a16="http://schemas.microsoft.com/office/drawing/2014/main" id="{CCBECADC-CB47-4E11-87E1-90A7EEA506B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71149" y="5854243"/>
            <a:ext cx="1608000" cy="909576"/>
          </a:xfrm>
          <a:prstGeom prst="rect">
            <a:avLst/>
          </a:prstGeom>
        </p:spPr>
      </p:pic>
      <p:grpSp>
        <p:nvGrpSpPr>
          <p:cNvPr id="9" name="Skupina 8">
            <a:extLst>
              <a:ext uri="{FF2B5EF4-FFF2-40B4-BE49-F238E27FC236}">
                <a16:creationId xmlns:a16="http://schemas.microsoft.com/office/drawing/2014/main" id="{6F0A6791-938C-4655-B39D-F9DB6377AA7E}"/>
              </a:ext>
            </a:extLst>
          </p:cNvPr>
          <p:cNvGrpSpPr/>
          <p:nvPr userDrawn="1"/>
        </p:nvGrpSpPr>
        <p:grpSpPr>
          <a:xfrm>
            <a:off x="-20736" y="1"/>
            <a:ext cx="12212736" cy="6857999"/>
            <a:chOff x="-15552" y="0"/>
            <a:chExt cx="9921552" cy="6858869"/>
          </a:xfrm>
        </p:grpSpPr>
        <p:sp>
          <p:nvSpPr>
            <p:cNvPr id="10" name="Line 110">
              <a:extLst>
                <a:ext uri="{FF2B5EF4-FFF2-40B4-BE49-F238E27FC236}">
                  <a16:creationId xmlns:a16="http://schemas.microsoft.com/office/drawing/2014/main" id="{61125BEC-6334-4632-A88A-B6A942CBF265}"/>
                </a:ext>
              </a:extLst>
            </p:cNvPr>
            <p:cNvSpPr>
              <a:spLocks noChangeShapeType="1"/>
            </p:cNvSpPr>
            <p:nvPr/>
          </p:nvSpPr>
          <p:spPr bwMode="auto">
            <a:xfrm>
              <a:off x="0" y="1313631"/>
              <a:ext cx="9906000" cy="0"/>
            </a:xfrm>
            <a:prstGeom prst="line">
              <a:avLst/>
            </a:prstGeom>
            <a:noFill/>
            <a:ln w="9525">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endParaRPr lang="de-DE" sz="2400"/>
            </a:p>
          </p:txBody>
        </p:sp>
        <p:sp>
          <p:nvSpPr>
            <p:cNvPr id="12" name="Line 111">
              <a:extLst>
                <a:ext uri="{FF2B5EF4-FFF2-40B4-BE49-F238E27FC236}">
                  <a16:creationId xmlns:a16="http://schemas.microsoft.com/office/drawing/2014/main" id="{2CBCFD93-A1AC-4F19-890C-484D15348621}"/>
                </a:ext>
              </a:extLst>
            </p:cNvPr>
            <p:cNvSpPr>
              <a:spLocks noChangeShapeType="1"/>
            </p:cNvSpPr>
            <p:nvPr/>
          </p:nvSpPr>
          <p:spPr bwMode="auto">
            <a:xfrm>
              <a:off x="0" y="1551282"/>
              <a:ext cx="9906000" cy="0"/>
            </a:xfrm>
            <a:prstGeom prst="line">
              <a:avLst/>
            </a:prstGeom>
            <a:noFill/>
            <a:ln w="9525">
              <a:solidFill>
                <a:srgbClr val="FF00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endParaRPr lang="de-DE" sz="2400"/>
            </a:p>
          </p:txBody>
        </p:sp>
        <p:sp>
          <p:nvSpPr>
            <p:cNvPr id="13" name="Line 112">
              <a:extLst>
                <a:ext uri="{FF2B5EF4-FFF2-40B4-BE49-F238E27FC236}">
                  <a16:creationId xmlns:a16="http://schemas.microsoft.com/office/drawing/2014/main" id="{2F61E457-ED07-4073-816D-196427DC77EC}"/>
                </a:ext>
              </a:extLst>
            </p:cNvPr>
            <p:cNvSpPr>
              <a:spLocks noChangeShapeType="1"/>
            </p:cNvSpPr>
            <p:nvPr/>
          </p:nvSpPr>
          <p:spPr bwMode="auto">
            <a:xfrm flipV="1">
              <a:off x="427748" y="869"/>
              <a:ext cx="0" cy="6858000"/>
            </a:xfrm>
            <a:prstGeom prst="line">
              <a:avLst/>
            </a:prstGeom>
            <a:noFill/>
            <a:ln w="9525">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endParaRPr lang="de-DE" sz="2400"/>
            </a:p>
          </p:txBody>
        </p:sp>
        <p:sp>
          <p:nvSpPr>
            <p:cNvPr id="15" name="Line 113">
              <a:extLst>
                <a:ext uri="{FF2B5EF4-FFF2-40B4-BE49-F238E27FC236}">
                  <a16:creationId xmlns:a16="http://schemas.microsoft.com/office/drawing/2014/main" id="{467F1BBB-3CB2-4A1C-92EB-86515A9F7D6A}"/>
                </a:ext>
              </a:extLst>
            </p:cNvPr>
            <p:cNvSpPr>
              <a:spLocks noChangeShapeType="1"/>
            </p:cNvSpPr>
            <p:nvPr/>
          </p:nvSpPr>
          <p:spPr bwMode="auto">
            <a:xfrm flipV="1">
              <a:off x="9001809" y="0"/>
              <a:ext cx="0" cy="6858000"/>
            </a:xfrm>
            <a:prstGeom prst="line">
              <a:avLst/>
            </a:prstGeom>
            <a:noFill/>
            <a:ln w="9525">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endParaRPr lang="de-DE" sz="2400"/>
            </a:p>
          </p:txBody>
        </p:sp>
        <p:sp>
          <p:nvSpPr>
            <p:cNvPr id="19" name="Line 114">
              <a:extLst>
                <a:ext uri="{FF2B5EF4-FFF2-40B4-BE49-F238E27FC236}">
                  <a16:creationId xmlns:a16="http://schemas.microsoft.com/office/drawing/2014/main" id="{C00FC961-A1FF-404D-A09A-418A2459A003}"/>
                </a:ext>
              </a:extLst>
            </p:cNvPr>
            <p:cNvSpPr>
              <a:spLocks noChangeShapeType="1"/>
            </p:cNvSpPr>
            <p:nvPr/>
          </p:nvSpPr>
          <p:spPr bwMode="auto">
            <a:xfrm>
              <a:off x="-1241" y="524578"/>
              <a:ext cx="9906000" cy="0"/>
            </a:xfrm>
            <a:prstGeom prst="line">
              <a:avLst/>
            </a:prstGeom>
            <a:noFill/>
            <a:ln w="9525">
              <a:solidFill>
                <a:srgbClr val="FF00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endParaRPr lang="de-DE" sz="2400"/>
            </a:p>
          </p:txBody>
        </p:sp>
        <p:sp>
          <p:nvSpPr>
            <p:cNvPr id="20" name="Line 115">
              <a:extLst>
                <a:ext uri="{FF2B5EF4-FFF2-40B4-BE49-F238E27FC236}">
                  <a16:creationId xmlns:a16="http://schemas.microsoft.com/office/drawing/2014/main" id="{4ACC7E4E-CF7C-40A7-A037-6F8E358EBD7B}"/>
                </a:ext>
              </a:extLst>
            </p:cNvPr>
            <p:cNvSpPr>
              <a:spLocks noChangeShapeType="1"/>
            </p:cNvSpPr>
            <p:nvPr/>
          </p:nvSpPr>
          <p:spPr bwMode="auto">
            <a:xfrm>
              <a:off x="0" y="5772813"/>
              <a:ext cx="9906000" cy="0"/>
            </a:xfrm>
            <a:prstGeom prst="line">
              <a:avLst/>
            </a:prstGeom>
            <a:noFill/>
            <a:ln w="9525">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endParaRPr lang="de-DE" sz="2400"/>
            </a:p>
          </p:txBody>
        </p:sp>
        <p:sp>
          <p:nvSpPr>
            <p:cNvPr id="21" name="Line 113">
              <a:extLst>
                <a:ext uri="{FF2B5EF4-FFF2-40B4-BE49-F238E27FC236}">
                  <a16:creationId xmlns:a16="http://schemas.microsoft.com/office/drawing/2014/main" id="{C9E62E34-DA9A-4B98-8957-03F15C5B3E3C}"/>
                </a:ext>
              </a:extLst>
            </p:cNvPr>
            <p:cNvSpPr>
              <a:spLocks noChangeShapeType="1"/>
            </p:cNvSpPr>
            <p:nvPr/>
          </p:nvSpPr>
          <p:spPr bwMode="auto">
            <a:xfrm flipV="1">
              <a:off x="9300780" y="0"/>
              <a:ext cx="0" cy="6858000"/>
            </a:xfrm>
            <a:prstGeom prst="line">
              <a:avLst/>
            </a:prstGeom>
            <a:noFill/>
            <a:ln w="9525">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endParaRPr lang="de-DE" sz="2400"/>
            </a:p>
          </p:txBody>
        </p:sp>
        <p:sp>
          <p:nvSpPr>
            <p:cNvPr id="22" name="Line 115">
              <a:extLst>
                <a:ext uri="{FF2B5EF4-FFF2-40B4-BE49-F238E27FC236}">
                  <a16:creationId xmlns:a16="http://schemas.microsoft.com/office/drawing/2014/main" id="{6FFDD575-4A35-4698-A090-713EC860097F}"/>
                </a:ext>
              </a:extLst>
            </p:cNvPr>
            <p:cNvSpPr>
              <a:spLocks noChangeShapeType="1"/>
            </p:cNvSpPr>
            <p:nvPr/>
          </p:nvSpPr>
          <p:spPr bwMode="auto">
            <a:xfrm flipV="1">
              <a:off x="-15552" y="6589712"/>
              <a:ext cx="9921552" cy="4989"/>
            </a:xfrm>
            <a:prstGeom prst="line">
              <a:avLst/>
            </a:prstGeom>
            <a:noFill/>
            <a:ln w="9525">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endParaRPr lang="de-DE" sz="2400"/>
            </a:p>
          </p:txBody>
        </p:sp>
      </p:grpSp>
      <p:grpSp>
        <p:nvGrpSpPr>
          <p:cNvPr id="23" name="Skupina 22">
            <a:extLst>
              <a:ext uri="{FF2B5EF4-FFF2-40B4-BE49-F238E27FC236}">
                <a16:creationId xmlns:a16="http://schemas.microsoft.com/office/drawing/2014/main" id="{0EB2F7A1-272C-43C0-99BD-152452DDE03A}"/>
              </a:ext>
            </a:extLst>
          </p:cNvPr>
          <p:cNvGrpSpPr/>
          <p:nvPr userDrawn="1"/>
        </p:nvGrpSpPr>
        <p:grpSpPr>
          <a:xfrm>
            <a:off x="11342909" y="90574"/>
            <a:ext cx="764999" cy="193601"/>
            <a:chOff x="9452945" y="6454537"/>
            <a:chExt cx="764999" cy="193601"/>
          </a:xfrm>
        </p:grpSpPr>
        <p:sp>
          <p:nvSpPr>
            <p:cNvPr id="24" name="Zástupný objekt pre pätu 4">
              <a:extLst>
                <a:ext uri="{FF2B5EF4-FFF2-40B4-BE49-F238E27FC236}">
                  <a16:creationId xmlns:a16="http://schemas.microsoft.com/office/drawing/2014/main" id="{592865C0-896C-4313-AE5E-50E60B42AA16}"/>
                </a:ext>
              </a:extLst>
            </p:cNvPr>
            <p:cNvSpPr txBox="1">
              <a:spLocks/>
            </p:cNvSpPr>
            <p:nvPr/>
          </p:nvSpPr>
          <p:spPr>
            <a:xfrm>
              <a:off x="9452945" y="6456199"/>
              <a:ext cx="753092" cy="191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defPPr>
                <a:defRPr lang="sk-SK"/>
              </a:defPPr>
              <a:lvl1pPr marL="0" algn="l" defTabSz="914400" rtl="0" eaLnBrk="1" latinLnBrk="0" hangingPunct="1">
                <a:defRPr lang="de-DE" sz="1067" kern="1200" smtClean="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Bef>
                  <a:spcPct val="0"/>
                </a:spcBef>
              </a:pPr>
              <a:r>
                <a:rPr lang="pl-PL"/>
                <a:t>DÔVERNÉ</a:t>
              </a:r>
            </a:p>
          </p:txBody>
        </p:sp>
        <p:cxnSp>
          <p:nvCxnSpPr>
            <p:cNvPr id="25" name="Rovná spojnica 24">
              <a:extLst>
                <a:ext uri="{FF2B5EF4-FFF2-40B4-BE49-F238E27FC236}">
                  <a16:creationId xmlns:a16="http://schemas.microsoft.com/office/drawing/2014/main" id="{9EBA1028-F45F-4C09-9D8B-3FE94E543B26}"/>
                </a:ext>
              </a:extLst>
            </p:cNvPr>
            <p:cNvCxnSpPr>
              <a:cxnSpLocks/>
            </p:cNvCxnSpPr>
            <p:nvPr/>
          </p:nvCxnSpPr>
          <p:spPr>
            <a:xfrm>
              <a:off x="9495808" y="6454537"/>
              <a:ext cx="7221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Rovná spojnica 25">
              <a:extLst>
                <a:ext uri="{FF2B5EF4-FFF2-40B4-BE49-F238E27FC236}">
                  <a16:creationId xmlns:a16="http://schemas.microsoft.com/office/drawing/2014/main" id="{9D5E1505-F51B-477B-BF9A-D66708F335B6}"/>
                </a:ext>
              </a:extLst>
            </p:cNvPr>
            <p:cNvCxnSpPr>
              <a:cxnSpLocks/>
            </p:cNvCxnSpPr>
            <p:nvPr/>
          </p:nvCxnSpPr>
          <p:spPr>
            <a:xfrm>
              <a:off x="9501827" y="6618843"/>
              <a:ext cx="71611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7" name="Fußzeilenplatzhalter 3">
            <a:extLst>
              <a:ext uri="{FF2B5EF4-FFF2-40B4-BE49-F238E27FC236}">
                <a16:creationId xmlns:a16="http://schemas.microsoft.com/office/drawing/2014/main" id="{2A799053-5C99-41BC-B161-81A6BDA375DC}"/>
              </a:ext>
            </a:extLst>
          </p:cNvPr>
          <p:cNvSpPr>
            <a:spLocks noGrp="1"/>
          </p:cNvSpPr>
          <p:nvPr>
            <p:ph type="ftr" sz="quarter" idx="11"/>
          </p:nvPr>
        </p:nvSpPr>
        <p:spPr>
          <a:xfrm>
            <a:off x="2776701" y="6475863"/>
            <a:ext cx="7346124" cy="191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lang="de-DE" sz="1000" smtClean="0">
                <a:solidFill>
                  <a:schemeClr val="tx1"/>
                </a:solidFill>
                <a:latin typeface="+mn-lt"/>
              </a:defRPr>
            </a:lvl1pPr>
          </a:lstStyle>
          <a:p>
            <a:pPr>
              <a:spcBef>
                <a:spcPct val="0"/>
              </a:spcBef>
            </a:pPr>
            <a:r>
              <a:rPr lang="pl-PL"/>
              <a:t>Autor, útvar</a:t>
            </a:r>
          </a:p>
        </p:txBody>
      </p:sp>
      <p:sp>
        <p:nvSpPr>
          <p:cNvPr id="28" name="Datumsplatzhalter 4">
            <a:extLst>
              <a:ext uri="{FF2B5EF4-FFF2-40B4-BE49-F238E27FC236}">
                <a16:creationId xmlns:a16="http://schemas.microsoft.com/office/drawing/2014/main" id="{F4E3723F-10F3-495E-B9FB-54C3C5CD285F}"/>
              </a:ext>
            </a:extLst>
          </p:cNvPr>
          <p:cNvSpPr>
            <a:spLocks noGrp="1"/>
          </p:cNvSpPr>
          <p:nvPr>
            <p:ph type="dt" sz="half" idx="12"/>
          </p:nvPr>
        </p:nvSpPr>
        <p:spPr>
          <a:xfrm>
            <a:off x="1096700" y="6475863"/>
            <a:ext cx="1440000" cy="19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lang="de-DE" sz="1000" smtClean="0">
                <a:solidFill>
                  <a:schemeClr val="tx1"/>
                </a:solidFill>
                <a:latin typeface="+mn-lt"/>
              </a:defRPr>
            </a:lvl1pPr>
          </a:lstStyle>
          <a:p>
            <a:pPr>
              <a:spcBef>
                <a:spcPct val="0"/>
              </a:spcBef>
            </a:pPr>
            <a:r>
              <a:rPr lang="sk-SK"/>
              <a:t>30.9.24</a:t>
            </a:r>
          </a:p>
        </p:txBody>
      </p:sp>
      <p:sp>
        <p:nvSpPr>
          <p:cNvPr id="29" name="Foliennummernplatzhalter 5">
            <a:extLst>
              <a:ext uri="{FF2B5EF4-FFF2-40B4-BE49-F238E27FC236}">
                <a16:creationId xmlns:a16="http://schemas.microsoft.com/office/drawing/2014/main" id="{48C60126-CE2B-4867-BF5B-77737EFADF4B}"/>
              </a:ext>
            </a:extLst>
          </p:cNvPr>
          <p:cNvSpPr>
            <a:spLocks noGrp="1"/>
          </p:cNvSpPr>
          <p:nvPr>
            <p:ph type="sldNum" sz="quarter" idx="13"/>
          </p:nvPr>
        </p:nvSpPr>
        <p:spPr>
          <a:xfrm>
            <a:off x="520700" y="6475863"/>
            <a:ext cx="480000" cy="19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lang="de-DE" sz="1000" kern="100" baseline="0" smtClean="0">
                <a:solidFill>
                  <a:schemeClr val="tx1"/>
                </a:solidFill>
                <a:latin typeface="+mn-lt"/>
              </a:defRPr>
            </a:lvl1pPr>
          </a:lstStyle>
          <a:p>
            <a:fld id="{A5BB97A9-7D72-4F8F-8BC5-4E547C3F4DC5}" type="slidenum">
              <a:rPr lang="sk-SK" smtClean="0"/>
              <a:pPr/>
              <a:t>‹#›</a:t>
            </a:fld>
            <a:endParaRPr lang="sk-SK"/>
          </a:p>
        </p:txBody>
      </p:sp>
      <p:sp>
        <p:nvSpPr>
          <p:cNvPr id="30" name="Zástupný symbol textu 10">
            <a:extLst>
              <a:ext uri="{FF2B5EF4-FFF2-40B4-BE49-F238E27FC236}">
                <a16:creationId xmlns:a16="http://schemas.microsoft.com/office/drawing/2014/main" id="{52F3ECAB-DAD2-42F4-AAFC-1F68D687ADEE}"/>
              </a:ext>
            </a:extLst>
          </p:cNvPr>
          <p:cNvSpPr>
            <a:spLocks noGrp="1"/>
          </p:cNvSpPr>
          <p:nvPr>
            <p:ph type="body" sz="quarter" idx="10" hasCustomPrompt="1"/>
          </p:nvPr>
        </p:nvSpPr>
        <p:spPr>
          <a:xfrm>
            <a:off x="525462" y="588376"/>
            <a:ext cx="10554040" cy="427567"/>
          </a:xfrm>
        </p:spPr>
        <p:txBody>
          <a:bodyPr/>
          <a:lstStyle>
            <a:lvl1pPr>
              <a:defRPr sz="2400" b="0">
                <a:latin typeface="+mn-lt"/>
              </a:defRPr>
            </a:lvl1pPr>
          </a:lstStyle>
          <a:p>
            <a:pPr lvl="0"/>
            <a:r>
              <a:rPr lang="sk-SK"/>
              <a:t>Upravte štýl predlohy textu</a:t>
            </a:r>
          </a:p>
        </p:txBody>
      </p:sp>
      <p:sp>
        <p:nvSpPr>
          <p:cNvPr id="34" name="Titel 1">
            <a:extLst>
              <a:ext uri="{FF2B5EF4-FFF2-40B4-BE49-F238E27FC236}">
                <a16:creationId xmlns:a16="http://schemas.microsoft.com/office/drawing/2014/main" id="{408B1D01-1452-4852-B90D-18401EC97BDB}"/>
              </a:ext>
            </a:extLst>
          </p:cNvPr>
          <p:cNvSpPr txBox="1">
            <a:spLocks/>
          </p:cNvSpPr>
          <p:nvPr userDrawn="1"/>
        </p:nvSpPr>
        <p:spPr bwMode="auto">
          <a:xfrm>
            <a:off x="524933" y="230439"/>
            <a:ext cx="10554044" cy="3579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Autofit/>
          </a:bodyPr>
          <a:lstStyle>
            <a:lvl1pPr algn="l" defTabSz="1038977" rtl="0" eaLnBrk="1" latinLnBrk="0" hangingPunct="1">
              <a:lnSpc>
                <a:spcPct val="103000"/>
              </a:lnSpc>
              <a:spcBef>
                <a:spcPct val="0"/>
              </a:spcBef>
              <a:buNone/>
              <a:defRPr sz="2400" b="0" kern="100" baseline="0">
                <a:solidFill>
                  <a:schemeClr val="tx1"/>
                </a:solidFill>
                <a:latin typeface="+mj-lt"/>
                <a:ea typeface="+mj-ea"/>
                <a:cs typeface="+mj-cs"/>
              </a:defRPr>
            </a:lvl1pPr>
          </a:lstStyle>
          <a:p>
            <a:r>
              <a:rPr lang="sk-SK"/>
              <a:t>Upravte štýly predlohy textu</a:t>
            </a:r>
            <a:endParaRPr lang="sk-SK">
              <a:latin typeface="+mn-lt"/>
            </a:endParaRPr>
          </a:p>
        </p:txBody>
      </p:sp>
    </p:spTree>
    <p:extLst>
      <p:ext uri="{BB962C8B-B14F-4D97-AF65-F5344CB8AC3E}">
        <p14:creationId xmlns:p14="http://schemas.microsoft.com/office/powerpoint/2010/main" val="3957506901"/>
      </p:ext>
    </p:extLst>
  </p:cSld>
  <p:clrMapOvr>
    <a:masterClrMapping/>
  </p:clrMapOvr>
  <p:transition>
    <p:cu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tislava_Titulná strana (Raster)">
    <p:bg>
      <p:bgPr>
        <a:solidFill>
          <a:schemeClr val="bg1"/>
        </a:solidFill>
        <a:effectLst/>
      </p:bgPr>
    </p:bg>
    <p:spTree>
      <p:nvGrpSpPr>
        <p:cNvPr id="1" name=""/>
        <p:cNvGrpSpPr/>
        <p:nvPr/>
      </p:nvGrpSpPr>
      <p:grpSpPr>
        <a:xfrm>
          <a:off x="0" y="0"/>
          <a:ext cx="0" cy="0"/>
          <a:chOff x="0" y="0"/>
          <a:chExt cx="0" cy="0"/>
        </a:xfrm>
      </p:grpSpPr>
      <p:pic>
        <p:nvPicPr>
          <p:cNvPr id="5" name="Obrázok 4">
            <a:extLst>
              <a:ext uri="{FF2B5EF4-FFF2-40B4-BE49-F238E27FC236}">
                <a16:creationId xmlns:a16="http://schemas.microsoft.com/office/drawing/2014/main" id="{B7B384C7-F255-46E0-99DB-16CCB3AA9B1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71149" y="5854243"/>
            <a:ext cx="1608000" cy="909576"/>
          </a:xfrm>
          <a:prstGeom prst="rect">
            <a:avLst/>
          </a:prstGeom>
        </p:spPr>
      </p:pic>
      <p:sp>
        <p:nvSpPr>
          <p:cNvPr id="8" name="Rectangle 3"/>
          <p:cNvSpPr>
            <a:spLocks noGrp="1" noChangeArrowheads="1"/>
          </p:cNvSpPr>
          <p:nvPr>
            <p:ph type="subTitle" sz="quarter" idx="1" hasCustomPrompt="1"/>
          </p:nvPr>
        </p:nvSpPr>
        <p:spPr>
          <a:xfrm>
            <a:off x="524933" y="5314756"/>
            <a:ext cx="10554060" cy="530225"/>
          </a:xfrm>
          <a:prstGeom prst="rect">
            <a:avLst/>
          </a:prstGeom>
        </p:spPr>
        <p:txBody>
          <a:bodyPr anchor="b">
            <a:noAutofit/>
          </a:bodyPr>
          <a:lstStyle>
            <a:lvl1pPr>
              <a:spcBef>
                <a:spcPct val="0"/>
              </a:spcBef>
              <a:defRPr sz="2667" b="0" baseline="0">
                <a:solidFill>
                  <a:schemeClr val="tx1"/>
                </a:solidFill>
                <a:latin typeface="+mn-lt"/>
              </a:defRPr>
            </a:lvl1pPr>
          </a:lstStyle>
          <a:p>
            <a:pPr lvl="0"/>
            <a:r>
              <a:rPr lang="sk-SK"/>
              <a:t>Upravte štýl predlohy textu</a:t>
            </a:r>
          </a:p>
        </p:txBody>
      </p:sp>
      <p:grpSp>
        <p:nvGrpSpPr>
          <p:cNvPr id="17" name="Skupina 16">
            <a:extLst>
              <a:ext uri="{FF2B5EF4-FFF2-40B4-BE49-F238E27FC236}">
                <a16:creationId xmlns:a16="http://schemas.microsoft.com/office/drawing/2014/main" id="{370241D4-704B-4D66-8504-40FACF27D257}"/>
              </a:ext>
            </a:extLst>
          </p:cNvPr>
          <p:cNvGrpSpPr/>
          <p:nvPr userDrawn="1"/>
        </p:nvGrpSpPr>
        <p:grpSpPr>
          <a:xfrm>
            <a:off x="-20736" y="1"/>
            <a:ext cx="12212736" cy="6857999"/>
            <a:chOff x="-15552" y="0"/>
            <a:chExt cx="9159552" cy="5143499"/>
          </a:xfrm>
        </p:grpSpPr>
        <p:grpSp>
          <p:nvGrpSpPr>
            <p:cNvPr id="18" name="Skupina 17">
              <a:extLst>
                <a:ext uri="{FF2B5EF4-FFF2-40B4-BE49-F238E27FC236}">
                  <a16:creationId xmlns:a16="http://schemas.microsoft.com/office/drawing/2014/main" id="{B5EFF4A5-09BB-4097-A0EB-404D2C3CE1EF}"/>
                </a:ext>
              </a:extLst>
            </p:cNvPr>
            <p:cNvGrpSpPr/>
            <p:nvPr userDrawn="1"/>
          </p:nvGrpSpPr>
          <p:grpSpPr>
            <a:xfrm>
              <a:off x="-15552" y="0"/>
              <a:ext cx="9159552" cy="5143499"/>
              <a:chOff x="-15552" y="0"/>
              <a:chExt cx="9921552" cy="6858869"/>
            </a:xfrm>
          </p:grpSpPr>
          <p:sp>
            <p:nvSpPr>
              <p:cNvPr id="20" name="Line 110">
                <a:extLst>
                  <a:ext uri="{FF2B5EF4-FFF2-40B4-BE49-F238E27FC236}">
                    <a16:creationId xmlns:a16="http://schemas.microsoft.com/office/drawing/2014/main" id="{7FEC2908-C0F8-42F7-B9D9-7FAEEF2B2B80}"/>
                  </a:ext>
                </a:extLst>
              </p:cNvPr>
              <p:cNvSpPr>
                <a:spLocks noChangeShapeType="1"/>
              </p:cNvSpPr>
              <p:nvPr/>
            </p:nvSpPr>
            <p:spPr bwMode="auto">
              <a:xfrm>
                <a:off x="0" y="4057083"/>
                <a:ext cx="9906000" cy="0"/>
              </a:xfrm>
              <a:prstGeom prst="line">
                <a:avLst/>
              </a:prstGeom>
              <a:noFill/>
              <a:ln w="9525">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endParaRPr lang="de-DE" sz="2400"/>
              </a:p>
            </p:txBody>
          </p:sp>
          <p:sp>
            <p:nvSpPr>
              <p:cNvPr id="21" name="Line 111">
                <a:extLst>
                  <a:ext uri="{FF2B5EF4-FFF2-40B4-BE49-F238E27FC236}">
                    <a16:creationId xmlns:a16="http://schemas.microsoft.com/office/drawing/2014/main" id="{0ADE49AA-66AD-4462-9C4B-1648240353EE}"/>
                  </a:ext>
                </a:extLst>
              </p:cNvPr>
              <p:cNvSpPr>
                <a:spLocks noChangeShapeType="1"/>
              </p:cNvSpPr>
              <p:nvPr/>
            </p:nvSpPr>
            <p:spPr bwMode="auto">
              <a:xfrm>
                <a:off x="-7776" y="4691128"/>
                <a:ext cx="9906000" cy="0"/>
              </a:xfrm>
              <a:prstGeom prst="line">
                <a:avLst/>
              </a:prstGeom>
              <a:noFill/>
              <a:ln w="9525">
                <a:solidFill>
                  <a:srgbClr val="FF00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endParaRPr lang="de-DE" sz="2400"/>
              </a:p>
            </p:txBody>
          </p:sp>
          <p:sp>
            <p:nvSpPr>
              <p:cNvPr id="22" name="Line 112">
                <a:extLst>
                  <a:ext uri="{FF2B5EF4-FFF2-40B4-BE49-F238E27FC236}">
                    <a16:creationId xmlns:a16="http://schemas.microsoft.com/office/drawing/2014/main" id="{A0B78E2E-D399-47CC-BA16-EEEBA18F9608}"/>
                  </a:ext>
                </a:extLst>
              </p:cNvPr>
              <p:cNvSpPr>
                <a:spLocks noChangeShapeType="1"/>
              </p:cNvSpPr>
              <p:nvPr/>
            </p:nvSpPr>
            <p:spPr bwMode="auto">
              <a:xfrm flipV="1">
                <a:off x="427748" y="869"/>
                <a:ext cx="0" cy="6858000"/>
              </a:xfrm>
              <a:prstGeom prst="line">
                <a:avLst/>
              </a:prstGeom>
              <a:noFill/>
              <a:ln w="9525">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endParaRPr lang="de-DE" sz="2400"/>
              </a:p>
            </p:txBody>
          </p:sp>
          <p:sp>
            <p:nvSpPr>
              <p:cNvPr id="23" name="Line 113">
                <a:extLst>
                  <a:ext uri="{FF2B5EF4-FFF2-40B4-BE49-F238E27FC236}">
                    <a16:creationId xmlns:a16="http://schemas.microsoft.com/office/drawing/2014/main" id="{BB64A895-E303-4456-AA67-27D0D9A53744}"/>
                  </a:ext>
                </a:extLst>
              </p:cNvPr>
              <p:cNvSpPr>
                <a:spLocks noChangeShapeType="1"/>
              </p:cNvSpPr>
              <p:nvPr/>
            </p:nvSpPr>
            <p:spPr bwMode="auto">
              <a:xfrm flipV="1">
                <a:off x="9001809" y="0"/>
                <a:ext cx="0" cy="6858000"/>
              </a:xfrm>
              <a:prstGeom prst="line">
                <a:avLst/>
              </a:prstGeom>
              <a:noFill/>
              <a:ln w="9525">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endParaRPr lang="de-DE" sz="2400"/>
              </a:p>
            </p:txBody>
          </p:sp>
          <p:sp>
            <p:nvSpPr>
              <p:cNvPr id="24" name="Line 113">
                <a:extLst>
                  <a:ext uri="{FF2B5EF4-FFF2-40B4-BE49-F238E27FC236}">
                    <a16:creationId xmlns:a16="http://schemas.microsoft.com/office/drawing/2014/main" id="{CAFCE3E9-AE19-48F7-B246-3E49750FC8A1}"/>
                  </a:ext>
                </a:extLst>
              </p:cNvPr>
              <p:cNvSpPr>
                <a:spLocks noChangeShapeType="1"/>
              </p:cNvSpPr>
              <p:nvPr/>
            </p:nvSpPr>
            <p:spPr bwMode="auto">
              <a:xfrm flipV="1">
                <a:off x="9305939" y="0"/>
                <a:ext cx="0" cy="6858000"/>
              </a:xfrm>
              <a:prstGeom prst="line">
                <a:avLst/>
              </a:prstGeom>
              <a:noFill/>
              <a:ln w="9525">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endParaRPr lang="de-DE" sz="2400"/>
              </a:p>
            </p:txBody>
          </p:sp>
          <p:sp>
            <p:nvSpPr>
              <p:cNvPr id="25" name="Line 115">
                <a:extLst>
                  <a:ext uri="{FF2B5EF4-FFF2-40B4-BE49-F238E27FC236}">
                    <a16:creationId xmlns:a16="http://schemas.microsoft.com/office/drawing/2014/main" id="{E0A523B6-24C9-4653-B980-22A1D54ACEAA}"/>
                  </a:ext>
                </a:extLst>
              </p:cNvPr>
              <p:cNvSpPr>
                <a:spLocks noChangeShapeType="1"/>
              </p:cNvSpPr>
              <p:nvPr/>
            </p:nvSpPr>
            <p:spPr bwMode="auto">
              <a:xfrm flipV="1">
                <a:off x="-15552" y="6589712"/>
                <a:ext cx="9921552" cy="4989"/>
              </a:xfrm>
              <a:prstGeom prst="line">
                <a:avLst/>
              </a:prstGeom>
              <a:noFill/>
              <a:ln w="9525">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endParaRPr lang="de-DE" sz="2400"/>
              </a:p>
            </p:txBody>
          </p:sp>
        </p:grpSp>
        <p:sp>
          <p:nvSpPr>
            <p:cNvPr id="19" name="Line 115">
              <a:extLst>
                <a:ext uri="{FF2B5EF4-FFF2-40B4-BE49-F238E27FC236}">
                  <a16:creationId xmlns:a16="http://schemas.microsoft.com/office/drawing/2014/main" id="{4BB11107-33D2-4F41-8577-2FED3B47C4C3}"/>
                </a:ext>
              </a:extLst>
            </p:cNvPr>
            <p:cNvSpPr>
              <a:spLocks noChangeShapeType="1"/>
            </p:cNvSpPr>
            <p:nvPr userDrawn="1"/>
          </p:nvSpPr>
          <p:spPr bwMode="auto">
            <a:xfrm>
              <a:off x="-1194" y="4329060"/>
              <a:ext cx="9145194" cy="0"/>
            </a:xfrm>
            <a:prstGeom prst="line">
              <a:avLst/>
            </a:prstGeom>
            <a:noFill/>
            <a:ln w="9525">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endParaRPr lang="de-DE" sz="2400"/>
            </a:p>
          </p:txBody>
        </p:sp>
      </p:grpSp>
      <p:sp>
        <p:nvSpPr>
          <p:cNvPr id="26" name="Rectangle 2">
            <a:extLst>
              <a:ext uri="{FF2B5EF4-FFF2-40B4-BE49-F238E27FC236}">
                <a16:creationId xmlns:a16="http://schemas.microsoft.com/office/drawing/2014/main" id="{E1CEBA91-7D79-493F-A3ED-DA6E091C9115}"/>
              </a:ext>
            </a:extLst>
          </p:cNvPr>
          <p:cNvSpPr>
            <a:spLocks noGrp="1" noChangeArrowheads="1"/>
          </p:cNvSpPr>
          <p:nvPr>
            <p:ph type="ctrTitle" hasCustomPrompt="1"/>
          </p:nvPr>
        </p:nvSpPr>
        <p:spPr>
          <a:xfrm>
            <a:off x="524932" y="4305187"/>
            <a:ext cx="10554072" cy="749300"/>
          </a:xfrm>
          <a:extLst>
            <a:ext uri="{909E8E84-426E-40DD-AFC4-6F175D3DCCD1}">
              <a14:hiddenFill xmlns:a14="http://schemas.microsoft.com/office/drawing/2010/main">
                <a:solidFill>
                  <a:schemeClr val="accent1"/>
                </a:solidFill>
              </a14:hiddenFill>
            </a:ext>
          </a:extLst>
        </p:spPr>
        <p:txBody>
          <a:bodyPr>
            <a:noAutofit/>
          </a:bodyPr>
          <a:lstStyle>
            <a:lvl1pPr>
              <a:defRPr sz="3200" baseline="0">
                <a:solidFill>
                  <a:schemeClr val="tx1"/>
                </a:solidFill>
              </a:defRPr>
            </a:lvl1pPr>
          </a:lstStyle>
          <a:p>
            <a:pPr lvl="0"/>
            <a:r>
              <a:rPr lang="sk-SK" noProof="0"/>
              <a:t>Upravte štýl predlohy textu </a:t>
            </a:r>
            <a:endParaRPr lang="de-DE" noProof="0"/>
          </a:p>
        </p:txBody>
      </p:sp>
    </p:spTree>
    <p:extLst>
      <p:ext uri="{BB962C8B-B14F-4D97-AF65-F5344CB8AC3E}">
        <p14:creationId xmlns:p14="http://schemas.microsoft.com/office/powerpoint/2010/main" val="42699930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D40E95A-6563-4109-9705-982CA39FCF39}"/>
              </a:ext>
            </a:extLst>
          </p:cNvPr>
          <p:cNvGraphicFramePr>
            <a:graphicFrameLocks noChangeAspect="1"/>
          </p:cNvGraphicFramePr>
          <p:nvPr userDrawn="1">
            <p:custDataLst>
              <p:tags r:id="rId8"/>
            </p:custDataLst>
            <p:extLst>
              <p:ext uri="{D42A27DB-BD31-4B8C-83A1-F6EECF244321}">
                <p14:modId xmlns:p14="http://schemas.microsoft.com/office/powerpoint/2010/main" val="20377050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0" imgW="306" imgH="306" progId="TCLayout.ActiveDocument.1">
                  <p:embed/>
                </p:oleObj>
              </mc:Choice>
              <mc:Fallback>
                <p:oleObj name="think-cell Slide" r:id="rId10" imgW="306" imgH="306" progId="TCLayout.ActiveDocument.1">
                  <p:embed/>
                  <p:pic>
                    <p:nvPicPr>
                      <p:cNvPr id="4" name="Objekt 3" hidden="1">
                        <a:extLst>
                          <a:ext uri="{FF2B5EF4-FFF2-40B4-BE49-F238E27FC236}">
                            <a16:creationId xmlns:a16="http://schemas.microsoft.com/office/drawing/2014/main" id="{3D40E95A-6563-4109-9705-982CA39FCF39}"/>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 name="Obdĺžnik 1" hidden="1">
            <a:extLst>
              <a:ext uri="{FF2B5EF4-FFF2-40B4-BE49-F238E27FC236}">
                <a16:creationId xmlns:a16="http://schemas.microsoft.com/office/drawing/2014/main" id="{D9C38672-24BC-40FC-919D-B2F0215FA9E0}"/>
              </a:ext>
            </a:extLst>
          </p:cNvPr>
          <p:cNvSpPr/>
          <p:nvPr userDrawn="1">
            <p:custDataLst>
              <p:tags r:id="rId9"/>
            </p:custDataLst>
          </p:nvPr>
        </p:nvSpPr>
        <p:spPr>
          <a:xfrm>
            <a:off x="0" y="0"/>
            <a:ext cx="158750" cy="158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t" anchorCtr="0">
            <a:noAutofit/>
          </a:bodyPr>
          <a:lstStyle/>
          <a:p>
            <a:pPr marL="0" lvl="0" indent="0" algn="l">
              <a:lnSpc>
                <a:spcPct val="110000"/>
              </a:lnSpc>
              <a:spcAft>
                <a:spcPts val="1000"/>
              </a:spcAft>
            </a:pPr>
            <a:endParaRPr lang="sk-SK" sz="2400" b="0" i="0" baseline="0">
              <a:solidFill>
                <a:schemeClr val="tx1"/>
              </a:solidFill>
              <a:latin typeface="Montserrat ExtraBold" panose="00000900000000000000" pitchFamily="2" charset="-18"/>
              <a:ea typeface="+mj-ea"/>
              <a:cs typeface="+mj-cs"/>
              <a:sym typeface="Montserrat ExtraBold" panose="00000900000000000000" pitchFamily="2" charset="-18"/>
            </a:endParaRPr>
          </a:p>
        </p:txBody>
      </p:sp>
      <p:sp>
        <p:nvSpPr>
          <p:cNvPr id="13" name="Rectangle 2"/>
          <p:cNvSpPr>
            <a:spLocks noGrp="1" noChangeArrowheads="1"/>
          </p:cNvSpPr>
          <p:nvPr>
            <p:ph type="title"/>
          </p:nvPr>
        </p:nvSpPr>
        <p:spPr bwMode="auto">
          <a:xfrm>
            <a:off x="524933" y="234949"/>
            <a:ext cx="10373784" cy="90297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Autofit/>
          </a:bodyPr>
          <a:lstStyle/>
          <a:p>
            <a:pPr lvl="0"/>
            <a:r>
              <a:rPr lang="sk-SK" noProof="0"/>
              <a:t>Upravte štýly predlohy textu</a:t>
            </a:r>
            <a:endParaRPr lang="de-DE" noProof="0"/>
          </a:p>
        </p:txBody>
      </p:sp>
      <p:sp>
        <p:nvSpPr>
          <p:cNvPr id="3" name="Textplatzhalter 2"/>
          <p:cNvSpPr>
            <a:spLocks noGrp="1"/>
          </p:cNvSpPr>
          <p:nvPr>
            <p:ph type="body" idx="1"/>
          </p:nvPr>
        </p:nvSpPr>
        <p:spPr>
          <a:xfrm>
            <a:off x="524933" y="1316567"/>
            <a:ext cx="10373784" cy="4629151"/>
          </a:xfrm>
          <a:prstGeom prst="rect">
            <a:avLst/>
          </a:prstGeom>
        </p:spPr>
        <p:txBody>
          <a:bodyPr vert="horz" lIns="0" tIns="0" rIns="0" bIns="0" rtlCol="0">
            <a:noAutofit/>
          </a:bodyPr>
          <a:lstStyle/>
          <a:p>
            <a:pPr lvl="0"/>
            <a:r>
              <a:rPr lang="sk-SK" noProof="0"/>
              <a:t>Upravte štýl predlohy textu</a:t>
            </a:r>
          </a:p>
          <a:p>
            <a:pPr lvl="1"/>
            <a:r>
              <a:rPr lang="sk-SK" noProof="0"/>
              <a:t>Druhá úroveň</a:t>
            </a:r>
          </a:p>
          <a:p>
            <a:pPr lvl="2"/>
            <a:r>
              <a:rPr lang="sk-SK" noProof="0"/>
              <a:t>Tretia úroveň</a:t>
            </a:r>
          </a:p>
          <a:p>
            <a:pPr lvl="3"/>
            <a:r>
              <a:rPr lang="sk-SK" noProof="0"/>
              <a:t>Štvrtá úroveň</a:t>
            </a:r>
          </a:p>
          <a:p>
            <a:pPr lvl="4"/>
            <a:r>
              <a:rPr lang="sk-SK" noProof="0"/>
              <a:t>Piata úroveň</a:t>
            </a:r>
            <a:endParaRPr lang="de-DE" noProof="0"/>
          </a:p>
        </p:txBody>
      </p:sp>
    </p:spTree>
    <p:extLst>
      <p:ext uri="{BB962C8B-B14F-4D97-AF65-F5344CB8AC3E}">
        <p14:creationId xmlns:p14="http://schemas.microsoft.com/office/powerpoint/2010/main" val="1756485658"/>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Lst>
  <p:hf hdr="0" ftr="0"/>
  <p:txStyles>
    <p:titleStyle>
      <a:lvl1pPr algn="l" defTabSz="1038977" rtl="0" eaLnBrk="1" latinLnBrk="0" hangingPunct="1">
        <a:lnSpc>
          <a:spcPct val="103000"/>
        </a:lnSpc>
        <a:spcBef>
          <a:spcPct val="0"/>
        </a:spcBef>
        <a:buNone/>
        <a:defRPr sz="2400" b="0" kern="100" baseline="0">
          <a:solidFill>
            <a:schemeClr val="tx1"/>
          </a:solidFill>
          <a:latin typeface="+mj-lt"/>
          <a:ea typeface="+mj-ea"/>
          <a:cs typeface="+mj-cs"/>
        </a:defRPr>
      </a:lvl1pPr>
    </p:titleStyle>
    <p:bodyStyle>
      <a:lvl1pPr marL="0" marR="0" indent="0" algn="l" defTabSz="1038977" rtl="0" eaLnBrk="1" fontAlgn="base" latinLnBrk="0" hangingPunct="1">
        <a:lnSpc>
          <a:spcPct val="110000"/>
        </a:lnSpc>
        <a:spcBef>
          <a:spcPts val="0"/>
        </a:spcBef>
        <a:spcAft>
          <a:spcPts val="1000"/>
        </a:spcAft>
        <a:buClrTx/>
        <a:buSzTx/>
        <a:buFontTx/>
        <a:buNone/>
        <a:tabLst/>
        <a:defRPr sz="1867" b="0" kern="100" baseline="0">
          <a:solidFill>
            <a:schemeClr val="tx1"/>
          </a:solidFill>
          <a:latin typeface="+mn-lt"/>
          <a:ea typeface="+mn-ea"/>
          <a:cs typeface="+mn-cs"/>
        </a:defRPr>
      </a:lvl1pPr>
      <a:lvl2pPr marL="205631" marR="0" indent="-203827" algn="l" defTabSz="1038977" rtl="0" eaLnBrk="1" fontAlgn="base" latinLnBrk="0" hangingPunct="1">
        <a:lnSpc>
          <a:spcPct val="110000"/>
        </a:lnSpc>
        <a:spcBef>
          <a:spcPts val="0"/>
        </a:spcBef>
        <a:spcAft>
          <a:spcPts val="1000"/>
        </a:spcAft>
        <a:buClrTx/>
        <a:buSzTx/>
        <a:buFont typeface="Montserrat" pitchFamily="34" charset="0"/>
        <a:buChar char="–"/>
        <a:tabLst/>
        <a:defRPr sz="1867" kern="100" baseline="0">
          <a:solidFill>
            <a:schemeClr val="tx1"/>
          </a:solidFill>
          <a:latin typeface="+mn-lt"/>
          <a:ea typeface="+mn-ea"/>
          <a:cs typeface="+mn-cs"/>
        </a:defRPr>
      </a:lvl2pPr>
      <a:lvl3pPr marL="411262" marR="0" indent="-205631" algn="l" defTabSz="1038977" rtl="0" eaLnBrk="1" fontAlgn="base" latinLnBrk="0" hangingPunct="1">
        <a:lnSpc>
          <a:spcPct val="110000"/>
        </a:lnSpc>
        <a:spcBef>
          <a:spcPts val="0"/>
        </a:spcBef>
        <a:spcAft>
          <a:spcPts val="1000"/>
        </a:spcAft>
        <a:buClrTx/>
        <a:buSzTx/>
        <a:buFont typeface="Montserrat" pitchFamily="34" charset="0"/>
        <a:buChar char="–"/>
        <a:tabLst/>
        <a:defRPr sz="1867" kern="100" baseline="0">
          <a:solidFill>
            <a:schemeClr val="tx1"/>
          </a:solidFill>
          <a:latin typeface="+mn-lt"/>
          <a:ea typeface="+mn-ea"/>
          <a:cs typeface="+mn-cs"/>
        </a:defRPr>
      </a:lvl3pPr>
      <a:lvl4pPr marL="616893" marR="0" indent="-205631" algn="l" defTabSz="1038977" rtl="0" eaLnBrk="1" fontAlgn="base" latinLnBrk="0" hangingPunct="1">
        <a:lnSpc>
          <a:spcPct val="110000"/>
        </a:lnSpc>
        <a:spcBef>
          <a:spcPts val="0"/>
        </a:spcBef>
        <a:spcAft>
          <a:spcPts val="1000"/>
        </a:spcAft>
        <a:buClrTx/>
        <a:buSzTx/>
        <a:buFont typeface="Montserrat" pitchFamily="34" charset="0"/>
        <a:buChar char="–"/>
        <a:tabLst/>
        <a:defRPr sz="1867" kern="100" baseline="0">
          <a:solidFill>
            <a:schemeClr val="tx1"/>
          </a:solidFill>
          <a:latin typeface="+mn-lt"/>
          <a:ea typeface="+mn-ea"/>
          <a:cs typeface="+mn-cs"/>
        </a:defRPr>
      </a:lvl4pPr>
      <a:lvl5pPr marL="811700" marR="0" indent="-194808" algn="l" defTabSz="1038977" rtl="0" eaLnBrk="1" fontAlgn="base" latinLnBrk="0" hangingPunct="1">
        <a:lnSpc>
          <a:spcPct val="110000"/>
        </a:lnSpc>
        <a:spcBef>
          <a:spcPts val="0"/>
        </a:spcBef>
        <a:spcAft>
          <a:spcPts val="1000"/>
        </a:spcAft>
        <a:buClrTx/>
        <a:buSzTx/>
        <a:buFont typeface="Montserrat" pitchFamily="34" charset="0"/>
        <a:buChar char="–"/>
        <a:tabLst/>
        <a:defRPr sz="1867" kern="100" baseline="0">
          <a:solidFill>
            <a:schemeClr val="tx1"/>
          </a:solidFill>
          <a:latin typeface="+mn-lt"/>
          <a:ea typeface="+mn-ea"/>
          <a:cs typeface="+mn-cs"/>
        </a:defRPr>
      </a:lvl5pPr>
      <a:lvl6pPr marL="2857185" indent="-259744" algn="l" defTabSz="1038977" rtl="0" eaLnBrk="1" latinLnBrk="0" hangingPunct="1">
        <a:spcBef>
          <a:spcPct val="20000"/>
        </a:spcBef>
        <a:buFont typeface="Arial" pitchFamily="34" charset="0"/>
        <a:buChar char="•"/>
        <a:defRPr sz="2267" kern="1200">
          <a:solidFill>
            <a:schemeClr val="tx1"/>
          </a:solidFill>
          <a:latin typeface="+mn-lt"/>
          <a:ea typeface="+mn-ea"/>
          <a:cs typeface="+mn-cs"/>
        </a:defRPr>
      </a:lvl6pPr>
      <a:lvl7pPr marL="3376673" indent="-259744" algn="l" defTabSz="1038977" rtl="0" eaLnBrk="1" latinLnBrk="0" hangingPunct="1">
        <a:spcBef>
          <a:spcPct val="20000"/>
        </a:spcBef>
        <a:buFont typeface="Arial" pitchFamily="34" charset="0"/>
        <a:buChar char="•"/>
        <a:defRPr sz="2267" kern="1200">
          <a:solidFill>
            <a:schemeClr val="tx1"/>
          </a:solidFill>
          <a:latin typeface="+mn-lt"/>
          <a:ea typeface="+mn-ea"/>
          <a:cs typeface="+mn-cs"/>
        </a:defRPr>
      </a:lvl7pPr>
      <a:lvl8pPr marL="3896161" indent="-259744" algn="l" defTabSz="1038977" rtl="0" eaLnBrk="1" latinLnBrk="0" hangingPunct="1">
        <a:spcBef>
          <a:spcPct val="20000"/>
        </a:spcBef>
        <a:buFont typeface="Arial" pitchFamily="34" charset="0"/>
        <a:buChar char="•"/>
        <a:defRPr sz="2267" kern="1200">
          <a:solidFill>
            <a:schemeClr val="tx1"/>
          </a:solidFill>
          <a:latin typeface="+mn-lt"/>
          <a:ea typeface="+mn-ea"/>
          <a:cs typeface="+mn-cs"/>
        </a:defRPr>
      </a:lvl8pPr>
      <a:lvl9pPr marL="4415650" indent="-259744" algn="l" defTabSz="1038977" rtl="0" eaLnBrk="1" latinLnBrk="0" hangingPunct="1">
        <a:spcBef>
          <a:spcPct val="20000"/>
        </a:spcBef>
        <a:buFont typeface="Arial" pitchFamily="34" charset="0"/>
        <a:buChar char="•"/>
        <a:defRPr sz="2267" kern="1200">
          <a:solidFill>
            <a:schemeClr val="tx1"/>
          </a:solidFill>
          <a:latin typeface="+mn-lt"/>
          <a:ea typeface="+mn-ea"/>
          <a:cs typeface="+mn-cs"/>
        </a:defRPr>
      </a:lvl9pPr>
    </p:bodyStyle>
    <p:otherStyle>
      <a:defPPr>
        <a:defRPr lang="de-DE"/>
      </a:defPPr>
      <a:lvl1pPr marL="0" algn="l" defTabSz="1038977" rtl="0" eaLnBrk="1" latinLnBrk="0" hangingPunct="1">
        <a:defRPr sz="2000" kern="1200">
          <a:solidFill>
            <a:schemeClr val="tx1"/>
          </a:solidFill>
          <a:latin typeface="+mn-lt"/>
          <a:ea typeface="+mn-ea"/>
          <a:cs typeface="+mn-cs"/>
        </a:defRPr>
      </a:lvl1pPr>
      <a:lvl2pPr marL="519488" algn="l" defTabSz="1038977" rtl="0" eaLnBrk="1" latinLnBrk="0" hangingPunct="1">
        <a:defRPr sz="2000" kern="1200">
          <a:solidFill>
            <a:schemeClr val="tx1"/>
          </a:solidFill>
          <a:latin typeface="+mn-lt"/>
          <a:ea typeface="+mn-ea"/>
          <a:cs typeface="+mn-cs"/>
        </a:defRPr>
      </a:lvl2pPr>
      <a:lvl3pPr marL="1038977" algn="l" defTabSz="1038977" rtl="0" eaLnBrk="1" latinLnBrk="0" hangingPunct="1">
        <a:defRPr sz="2000" kern="1200">
          <a:solidFill>
            <a:schemeClr val="tx1"/>
          </a:solidFill>
          <a:latin typeface="+mn-lt"/>
          <a:ea typeface="+mn-ea"/>
          <a:cs typeface="+mn-cs"/>
        </a:defRPr>
      </a:lvl3pPr>
      <a:lvl4pPr marL="1558465" algn="l" defTabSz="1038977" rtl="0" eaLnBrk="1" latinLnBrk="0" hangingPunct="1">
        <a:defRPr sz="2000" kern="1200">
          <a:solidFill>
            <a:schemeClr val="tx1"/>
          </a:solidFill>
          <a:latin typeface="+mn-lt"/>
          <a:ea typeface="+mn-ea"/>
          <a:cs typeface="+mn-cs"/>
        </a:defRPr>
      </a:lvl4pPr>
      <a:lvl5pPr marL="2077952" algn="l" defTabSz="1038977" rtl="0" eaLnBrk="1" latinLnBrk="0" hangingPunct="1">
        <a:defRPr sz="2000" kern="1200">
          <a:solidFill>
            <a:schemeClr val="tx1"/>
          </a:solidFill>
          <a:latin typeface="+mn-lt"/>
          <a:ea typeface="+mn-ea"/>
          <a:cs typeface="+mn-cs"/>
        </a:defRPr>
      </a:lvl5pPr>
      <a:lvl6pPr marL="2597440" algn="l" defTabSz="1038977" rtl="0" eaLnBrk="1" latinLnBrk="0" hangingPunct="1">
        <a:defRPr sz="2000" kern="1200">
          <a:solidFill>
            <a:schemeClr val="tx1"/>
          </a:solidFill>
          <a:latin typeface="+mn-lt"/>
          <a:ea typeface="+mn-ea"/>
          <a:cs typeface="+mn-cs"/>
        </a:defRPr>
      </a:lvl6pPr>
      <a:lvl7pPr marL="3116929" algn="l" defTabSz="1038977" rtl="0" eaLnBrk="1" latinLnBrk="0" hangingPunct="1">
        <a:defRPr sz="2000" kern="1200">
          <a:solidFill>
            <a:schemeClr val="tx1"/>
          </a:solidFill>
          <a:latin typeface="+mn-lt"/>
          <a:ea typeface="+mn-ea"/>
          <a:cs typeface="+mn-cs"/>
        </a:defRPr>
      </a:lvl7pPr>
      <a:lvl8pPr marL="3636417" algn="l" defTabSz="1038977" rtl="0" eaLnBrk="1" latinLnBrk="0" hangingPunct="1">
        <a:defRPr sz="2000" kern="1200">
          <a:solidFill>
            <a:schemeClr val="tx1"/>
          </a:solidFill>
          <a:latin typeface="+mn-lt"/>
          <a:ea typeface="+mn-ea"/>
          <a:cs typeface="+mn-cs"/>
        </a:defRPr>
      </a:lvl8pPr>
      <a:lvl9pPr marL="4155905" algn="l" defTabSz="1038977"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tags" Target="../tags/tag4.xml"/><Relationship Id="rId5" Type="http://schemas.openxmlformats.org/officeDocument/2006/relationships/image" Target="../media/image4.png"/><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3.xml"/><Relationship Id="rId1" Type="http://schemas.openxmlformats.org/officeDocument/2006/relationships/tags" Target="../tags/tag13.xml"/><Relationship Id="rId4" Type="http://schemas.openxmlformats.org/officeDocument/2006/relationships/image" Target="../media/image5.e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3.xml"/><Relationship Id="rId1" Type="http://schemas.openxmlformats.org/officeDocument/2006/relationships/tags" Target="../tags/tag14.xml"/><Relationship Id="rId4" Type="http://schemas.openxmlformats.org/officeDocument/2006/relationships/image" Target="../media/image5.e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3.xml"/><Relationship Id="rId1" Type="http://schemas.openxmlformats.org/officeDocument/2006/relationships/tags" Target="../tags/tag15.xml"/><Relationship Id="rId4" Type="http://schemas.openxmlformats.org/officeDocument/2006/relationships/image" Target="../media/image5.e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3.xml"/><Relationship Id="rId1" Type="http://schemas.openxmlformats.org/officeDocument/2006/relationships/tags" Target="../tags/tag16.xml"/><Relationship Id="rId4" Type="http://schemas.openxmlformats.org/officeDocument/2006/relationships/image" Target="../media/image5.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3.xml"/><Relationship Id="rId1" Type="http://schemas.openxmlformats.org/officeDocument/2006/relationships/tags" Target="../tags/tag17.xml"/><Relationship Id="rId4" Type="http://schemas.openxmlformats.org/officeDocument/2006/relationships/image" Target="../media/image5.e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3.xml"/><Relationship Id="rId1" Type="http://schemas.openxmlformats.org/officeDocument/2006/relationships/tags" Target="../tags/tag18.xml"/><Relationship Id="rId4" Type="http://schemas.openxmlformats.org/officeDocument/2006/relationships/image" Target="../media/image5.e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3.xml"/><Relationship Id="rId1" Type="http://schemas.openxmlformats.org/officeDocument/2006/relationships/tags" Target="../tags/tag19.xml"/><Relationship Id="rId4" Type="http://schemas.openxmlformats.org/officeDocument/2006/relationships/image" Target="../media/image5.e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3.xml"/><Relationship Id="rId1" Type="http://schemas.openxmlformats.org/officeDocument/2006/relationships/tags" Target="../tags/tag20.xml"/><Relationship Id="rId4" Type="http://schemas.openxmlformats.org/officeDocument/2006/relationships/image" Target="../media/image5.e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3.xml"/><Relationship Id="rId1" Type="http://schemas.openxmlformats.org/officeDocument/2006/relationships/tags" Target="../tags/tag21.xml"/><Relationship Id="rId5" Type="http://schemas.openxmlformats.org/officeDocument/2006/relationships/image" Target="../media/image4.png"/><Relationship Id="rId4" Type="http://schemas.openxmlformats.org/officeDocument/2006/relationships/image" Target="../media/image5.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tags" Target="../tags/tag5.xml"/><Relationship Id="rId4" Type="http://schemas.openxmlformats.org/officeDocument/2006/relationships/image" Target="../media/image5.e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6.xml"/><Relationship Id="rId6" Type="http://schemas.openxmlformats.org/officeDocument/2006/relationships/image" Target="../media/image6.png"/><Relationship Id="rId5" Type="http://schemas.openxmlformats.org/officeDocument/2006/relationships/image" Target="../media/image5.emf"/><Relationship Id="rId4"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3.xml"/><Relationship Id="rId1" Type="http://schemas.openxmlformats.org/officeDocument/2006/relationships/tags" Target="../tags/tag7.xml"/><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3.xml"/><Relationship Id="rId1" Type="http://schemas.openxmlformats.org/officeDocument/2006/relationships/tags" Target="../tags/tag8.xml"/><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3.xml"/><Relationship Id="rId1" Type="http://schemas.openxmlformats.org/officeDocument/2006/relationships/tags" Target="../tags/tag9.x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3.xml"/><Relationship Id="rId1" Type="http://schemas.openxmlformats.org/officeDocument/2006/relationships/tags" Target="../tags/tag10.xml"/><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3.xml"/><Relationship Id="rId1" Type="http://schemas.openxmlformats.org/officeDocument/2006/relationships/tags" Target="../tags/tag11.xml"/><Relationship Id="rId4" Type="http://schemas.openxmlformats.org/officeDocument/2006/relationships/image" Target="../media/image5.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3.xml"/><Relationship Id="rId1" Type="http://schemas.openxmlformats.org/officeDocument/2006/relationships/tags" Target="../tags/tag12.xml"/><Relationship Id="rId4" Type="http://schemas.openxmlformats.org/officeDocument/2006/relationships/image" Target="../media/image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B30F6554-70AD-4EED-98BD-8425BE23E452}"/>
              </a:ext>
            </a:extLst>
          </p:cNvPr>
          <p:cNvGraphicFramePr>
            <a:graphicFrameLocks noChangeAspect="1"/>
          </p:cNvGraphicFramePr>
          <p:nvPr>
            <p:custDataLst>
              <p:tags r:id="rId1"/>
            </p:custDataLst>
            <p:extLst>
              <p:ext uri="{D42A27DB-BD31-4B8C-83A1-F6EECF244321}">
                <p14:modId xmlns:p14="http://schemas.microsoft.com/office/powerpoint/2010/main" val="16587519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06" imgH="306" progId="TCLayout.ActiveDocument.1">
                  <p:embed/>
                </p:oleObj>
              </mc:Choice>
              <mc:Fallback>
                <p:oleObj name="think-cell Slide" r:id="rId3" imgW="306" imgH="306" progId="TCLayout.ActiveDocument.1">
                  <p:embed/>
                  <p:pic>
                    <p:nvPicPr>
                      <p:cNvPr id="2" name="Objekt 1" hidden="1">
                        <a:extLst>
                          <a:ext uri="{FF2B5EF4-FFF2-40B4-BE49-F238E27FC236}">
                            <a16:creationId xmlns:a16="http://schemas.microsoft.com/office/drawing/2014/main" id="{B30F6554-70AD-4EED-98BD-8425BE23E45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Obdĺžnik 6">
            <a:extLst>
              <a:ext uri="{FF2B5EF4-FFF2-40B4-BE49-F238E27FC236}">
                <a16:creationId xmlns:a16="http://schemas.microsoft.com/office/drawing/2014/main" id="{1578A585-2A26-4BBC-9EAE-18B9B82F153D}"/>
              </a:ext>
            </a:extLst>
          </p:cNvPr>
          <p:cNvSpPr/>
          <p:nvPr/>
        </p:nvSpPr>
        <p:spPr>
          <a:xfrm>
            <a:off x="212275" y="230886"/>
            <a:ext cx="11744594" cy="34963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k-SK" sz="1400" b="0" i="0" u="none" strike="noStrike" kern="1200" cap="none" spc="0" normalizeH="0" baseline="0" noProof="0">
              <a:ln>
                <a:noFill/>
              </a:ln>
              <a:solidFill>
                <a:srgbClr val="FFFFFF"/>
              </a:solidFill>
              <a:effectLst/>
              <a:uLnTx/>
              <a:uFillTx/>
              <a:latin typeface="Montserrat" panose="020B0504040200000003" pitchFamily="34" charset="0"/>
              <a:ea typeface="+mn-ea"/>
              <a:cs typeface="+mn-cs"/>
            </a:endParaRPr>
          </a:p>
        </p:txBody>
      </p:sp>
      <p:sp>
        <p:nvSpPr>
          <p:cNvPr id="8" name="Obdĺžnik 7">
            <a:extLst>
              <a:ext uri="{FF2B5EF4-FFF2-40B4-BE49-F238E27FC236}">
                <a16:creationId xmlns:a16="http://schemas.microsoft.com/office/drawing/2014/main" id="{D0E94E1D-1491-4267-BA53-38008F836AE3}"/>
              </a:ext>
            </a:extLst>
          </p:cNvPr>
          <p:cNvSpPr/>
          <p:nvPr/>
        </p:nvSpPr>
        <p:spPr>
          <a:xfrm>
            <a:off x="494062" y="3132567"/>
            <a:ext cx="2415540"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k-SK" sz="1600" b="0" i="0" u="none" strike="noStrike" kern="1200" cap="none" spc="0" normalizeH="0" baseline="0" noProof="0">
                <a:ln>
                  <a:noFill/>
                </a:ln>
                <a:solidFill>
                  <a:srgbClr val="CA0017"/>
                </a:solidFill>
                <a:effectLst/>
                <a:uLnTx/>
                <a:uFillTx/>
                <a:latin typeface="Montserrat ExtraBold"/>
                <a:ea typeface="+mn-ea"/>
                <a:cs typeface="+mn-cs"/>
              </a:rPr>
              <a:t>#Moderný magistrát</a:t>
            </a:r>
          </a:p>
        </p:txBody>
      </p:sp>
      <p:sp>
        <p:nvSpPr>
          <p:cNvPr id="9" name="Obdĺžnik 8">
            <a:extLst>
              <a:ext uri="{FF2B5EF4-FFF2-40B4-BE49-F238E27FC236}">
                <a16:creationId xmlns:a16="http://schemas.microsoft.com/office/drawing/2014/main" id="{232B8994-133C-4219-9BAD-027B09958681}"/>
              </a:ext>
            </a:extLst>
          </p:cNvPr>
          <p:cNvSpPr/>
          <p:nvPr/>
        </p:nvSpPr>
        <p:spPr>
          <a:xfrm>
            <a:off x="7317524" y="3130047"/>
            <a:ext cx="4328160" cy="338554"/>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sk-SK" sz="1600" b="0" i="0" u="none" strike="noStrike" kern="1200" cap="none" spc="0" normalizeH="0" baseline="0" noProof="0">
                <a:ln>
                  <a:noFill/>
                </a:ln>
                <a:solidFill>
                  <a:srgbClr val="CA0017"/>
                </a:solidFill>
                <a:effectLst/>
                <a:uLnTx/>
                <a:uFillTx/>
                <a:latin typeface="Montserrat ExtraBold"/>
                <a:ea typeface="+mn-ea"/>
                <a:cs typeface="+mn-cs"/>
              </a:rPr>
              <a:t>#Pre Bratislavčanky a Bratislavčanov</a:t>
            </a:r>
          </a:p>
        </p:txBody>
      </p:sp>
      <p:pic>
        <p:nvPicPr>
          <p:cNvPr id="10" name="Obrázok 9" descr="Obrázok, na ktorom je kreslenie&#10;&#10;Automaticky generovaný popis">
            <a:extLst>
              <a:ext uri="{FF2B5EF4-FFF2-40B4-BE49-F238E27FC236}">
                <a16:creationId xmlns:a16="http://schemas.microsoft.com/office/drawing/2014/main" id="{D1B86B13-A1E3-4636-B3B7-EF1A66FE09C7}"/>
              </a:ext>
            </a:extLst>
          </p:cNvPr>
          <p:cNvPicPr>
            <a:picLocks noChangeAspect="1"/>
          </p:cNvPicPr>
          <p:nvPr/>
        </p:nvPicPr>
        <p:blipFill rotWithShape="1">
          <a:blip r:embed="rId5">
            <a:clrChange>
              <a:clrFrom>
                <a:srgbClr val="FFFFFF"/>
              </a:clrFrom>
              <a:clrTo>
                <a:srgbClr val="FFFFFF">
                  <a:alpha val="0"/>
                </a:srgbClr>
              </a:clrTo>
            </a:clrChange>
            <a:duotone>
              <a:schemeClr val="accent2">
                <a:shade val="45000"/>
                <a:satMod val="135000"/>
              </a:schemeClr>
              <a:prstClr val="white"/>
            </a:duotone>
            <a:extLst>
              <a:ext uri="{28A0092B-C50C-407E-A947-70E740481C1C}">
                <a14:useLocalDpi xmlns:a14="http://schemas.microsoft.com/office/drawing/2010/main" val="0"/>
              </a:ext>
            </a:extLst>
          </a:blip>
          <a:srcRect l="6335" t="42410" r="6330" b="42743"/>
          <a:stretch/>
        </p:blipFill>
        <p:spPr>
          <a:xfrm>
            <a:off x="560994" y="1057276"/>
            <a:ext cx="10999029" cy="1869795"/>
          </a:xfrm>
          <a:prstGeom prst="rect">
            <a:avLst/>
          </a:prstGeom>
        </p:spPr>
      </p:pic>
      <p:cxnSp>
        <p:nvCxnSpPr>
          <p:cNvPr id="11" name="Rovná spojnica 10">
            <a:extLst>
              <a:ext uri="{FF2B5EF4-FFF2-40B4-BE49-F238E27FC236}">
                <a16:creationId xmlns:a16="http://schemas.microsoft.com/office/drawing/2014/main" id="{255A6026-F979-4D3D-9A83-9E794644D32D}"/>
              </a:ext>
            </a:extLst>
          </p:cNvPr>
          <p:cNvCxnSpPr>
            <a:cxnSpLocks/>
          </p:cNvCxnSpPr>
          <p:nvPr/>
        </p:nvCxnSpPr>
        <p:spPr>
          <a:xfrm>
            <a:off x="575342" y="2937811"/>
            <a:ext cx="10963515" cy="0"/>
          </a:xfrm>
          <a:prstGeom prst="line">
            <a:avLst/>
          </a:prstGeom>
          <a:ln w="34925"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Nadpis 2">
            <a:extLst>
              <a:ext uri="{FF2B5EF4-FFF2-40B4-BE49-F238E27FC236}">
                <a16:creationId xmlns:a16="http://schemas.microsoft.com/office/drawing/2014/main" id="{EE740A72-EE75-4537-B54D-98250F0B67DD}"/>
              </a:ext>
            </a:extLst>
          </p:cNvPr>
          <p:cNvSpPr>
            <a:spLocks noGrp="1"/>
          </p:cNvSpPr>
          <p:nvPr>
            <p:ph type="ctrTitle"/>
          </p:nvPr>
        </p:nvSpPr>
        <p:spPr>
          <a:xfrm>
            <a:off x="524931" y="4305186"/>
            <a:ext cx="11431937" cy="1030293"/>
          </a:xfrm>
        </p:spPr>
        <p:txBody>
          <a:bodyPr/>
          <a:lstStyle/>
          <a:p>
            <a:pPr algn="ctr"/>
            <a:r>
              <a:rPr lang="sk-SK" dirty="0"/>
              <a:t>PTK - Skenovacie boxy pre kontrolu parkovania a súvisiace prieskumy a analýzy</a:t>
            </a:r>
          </a:p>
        </p:txBody>
      </p:sp>
    </p:spTree>
    <p:extLst>
      <p:ext uri="{BB962C8B-B14F-4D97-AF65-F5344CB8AC3E}">
        <p14:creationId xmlns:p14="http://schemas.microsoft.com/office/powerpoint/2010/main" val="1696219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9B8E917-E68F-4C72-B714-DA978163782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0" imgH="350" progId="TCLayout.ActiveDocument.1">
                  <p:embed/>
                </p:oleObj>
              </mc:Choice>
              <mc:Fallback>
                <p:oleObj name="think-cell Slide" r:id="rId3" imgW="350" imgH="350" progId="TCLayout.ActiveDocument.1">
                  <p:embed/>
                  <p:pic>
                    <p:nvPicPr>
                      <p:cNvPr id="9" name="Objekt 8" hidden="1">
                        <a:extLst>
                          <a:ext uri="{FF2B5EF4-FFF2-40B4-BE49-F238E27FC236}">
                            <a16:creationId xmlns:a16="http://schemas.microsoft.com/office/drawing/2014/main" id="{79B8E917-E68F-4C72-B714-DA978163782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Zástupný objekt pre číslo snímky 6">
            <a:extLst>
              <a:ext uri="{FF2B5EF4-FFF2-40B4-BE49-F238E27FC236}">
                <a16:creationId xmlns:a16="http://schemas.microsoft.com/office/drawing/2014/main" id="{4426F80B-A31D-4289-B3BC-212F5DF5971E}"/>
              </a:ext>
            </a:extLst>
          </p:cNvPr>
          <p:cNvSpPr>
            <a:spLocks noGrp="1"/>
          </p:cNvSpPr>
          <p:nvPr>
            <p:ph type="sldNum" sz="quarter" idx="13"/>
          </p:nvPr>
        </p:nvSpPr>
        <p:spPr/>
        <p:txBody>
          <a:bodyPr/>
          <a:lstStyle/>
          <a:p>
            <a:fld id="{A5BB97A9-7D72-4F8F-8BC5-4E547C3F4DC5}" type="slidenum">
              <a:rPr lang="sk-SK" smtClean="0"/>
              <a:pPr/>
              <a:t>10</a:t>
            </a:fld>
            <a:endParaRPr lang="sk-SK"/>
          </a:p>
        </p:txBody>
      </p:sp>
      <p:sp>
        <p:nvSpPr>
          <p:cNvPr id="14" name="Zástupný objekt pre dátum 5">
            <a:extLst>
              <a:ext uri="{FF2B5EF4-FFF2-40B4-BE49-F238E27FC236}">
                <a16:creationId xmlns:a16="http://schemas.microsoft.com/office/drawing/2014/main" id="{E4F1C7A1-3554-4D68-AFB2-B1E7FAD5ABF0}"/>
              </a:ext>
            </a:extLst>
          </p:cNvPr>
          <p:cNvSpPr>
            <a:spLocks noGrp="1"/>
          </p:cNvSpPr>
          <p:nvPr>
            <p:ph type="dt" sz="half" idx="12"/>
          </p:nvPr>
        </p:nvSpPr>
        <p:spPr>
          <a:xfrm>
            <a:off x="1096700" y="6475863"/>
            <a:ext cx="1440000" cy="192000"/>
          </a:xfrm>
        </p:spPr>
        <p:txBody>
          <a:bodyPr/>
          <a:lstStyle/>
          <a:p>
            <a:pPr>
              <a:spcBef>
                <a:spcPct val="0"/>
              </a:spcBef>
            </a:pPr>
            <a:r>
              <a:rPr lang="sk-SK"/>
              <a:t>30.9.24</a:t>
            </a:r>
          </a:p>
        </p:txBody>
      </p:sp>
      <p:sp>
        <p:nvSpPr>
          <p:cNvPr id="3" name="BlokTextu 2">
            <a:extLst>
              <a:ext uri="{FF2B5EF4-FFF2-40B4-BE49-F238E27FC236}">
                <a16:creationId xmlns:a16="http://schemas.microsoft.com/office/drawing/2014/main" id="{2C7C2131-D106-B081-9647-FFF3DDF46FE8}"/>
              </a:ext>
            </a:extLst>
          </p:cNvPr>
          <p:cNvSpPr txBox="1"/>
          <p:nvPr/>
        </p:nvSpPr>
        <p:spPr>
          <a:xfrm>
            <a:off x="1000699" y="516356"/>
            <a:ext cx="9933999" cy="914400"/>
          </a:xfrm>
          <a:prstGeom prst="rect">
            <a:avLst/>
          </a:prstGeom>
        </p:spPr>
        <p:style>
          <a:lnRef idx="2">
            <a:schemeClr val="accent4"/>
          </a:lnRef>
          <a:fillRef idx="1">
            <a:schemeClr val="lt1"/>
          </a:fillRef>
          <a:effectRef idx="0">
            <a:schemeClr val="accent4"/>
          </a:effectRef>
          <a:fontRef idx="minor">
            <a:schemeClr val="dk1"/>
          </a:fontRef>
        </p:style>
        <p:txBody>
          <a:bodyPr wrap="none" lIns="72000" tIns="72000" rIns="72000" bIns="72000" rtlCol="0" anchor="ctr">
            <a:noAutofit/>
          </a:bodyPr>
          <a:lstStyle/>
          <a:p>
            <a:pPr algn="ctr"/>
            <a:r>
              <a:rPr lang="sk-SK" sz="2000" b="1" kern="100" dirty="0">
                <a:latin typeface="Calibri" panose="020F0502020204030204" pitchFamily="34" charset="0"/>
                <a:ea typeface="Calibri" panose="020F0502020204030204" pitchFamily="34" charset="0"/>
                <a:cs typeface="Times New Roman" panose="02020603050405020304" pitchFamily="18" charset="0"/>
              </a:rPr>
              <a:t>K1 - Úroveň riešenia</a:t>
            </a:r>
            <a:endParaRPr lang="sk-SK" sz="2000" b="1" dirty="0">
              <a:latin typeface="Montserrat" panose="00000500000000000000" pitchFamily="2" charset="-18"/>
            </a:endParaRPr>
          </a:p>
        </p:txBody>
      </p:sp>
      <p:sp>
        <p:nvSpPr>
          <p:cNvPr id="5" name="BlokTextu 4">
            <a:extLst>
              <a:ext uri="{FF2B5EF4-FFF2-40B4-BE49-F238E27FC236}">
                <a16:creationId xmlns:a16="http://schemas.microsoft.com/office/drawing/2014/main" id="{7D10AEC2-D15C-1B8A-06DF-AF26CF5203B0}"/>
              </a:ext>
            </a:extLst>
          </p:cNvPr>
          <p:cNvSpPr txBox="1"/>
          <p:nvPr/>
        </p:nvSpPr>
        <p:spPr>
          <a:xfrm>
            <a:off x="1000698" y="1838760"/>
            <a:ext cx="9933999" cy="4229099"/>
          </a:xfrm>
          <a:prstGeom prst="rect">
            <a:avLst/>
          </a:prstGeom>
        </p:spPr>
        <p:style>
          <a:lnRef idx="2">
            <a:schemeClr val="accent4"/>
          </a:lnRef>
          <a:fillRef idx="1">
            <a:schemeClr val="lt1"/>
          </a:fillRef>
          <a:effectRef idx="0">
            <a:schemeClr val="accent4"/>
          </a:effectRef>
          <a:fontRef idx="minor">
            <a:schemeClr val="dk1"/>
          </a:fontRef>
        </p:style>
        <p:txBody>
          <a:bodyPr wrap="square" lIns="72000" tIns="72000" rIns="72000" bIns="72000" rtlCol="0">
            <a:normAutofit/>
          </a:bodyPr>
          <a:lstStyle/>
          <a:p>
            <a:pPr algn="just">
              <a:spcBef>
                <a:spcPts val="600"/>
              </a:spcBef>
              <a:spcAft>
                <a:spcPts val="600"/>
              </a:spcAft>
            </a:pPr>
            <a:endParaRPr lang="sk-SK" kern="100" dirty="0">
              <a:effectLst/>
              <a:latin typeface="Calibri" panose="020F0502020204030204" pitchFamily="34" charset="0"/>
              <a:ea typeface="Calibri" panose="020F0502020204030204" pitchFamily="34" charset="0"/>
              <a:cs typeface="Calibri" panose="020F0502020204030204" pitchFamily="34" charset="0"/>
            </a:endParaRPr>
          </a:p>
          <a:p>
            <a:pPr lvl="1"/>
            <a:r>
              <a:rPr lang="sk-SK" kern="100" dirty="0">
                <a:latin typeface="Calibri" panose="020F0502020204030204" pitchFamily="34" charset="0"/>
                <a:ea typeface="Calibri" panose="020F0502020204030204" pitchFamily="34" charset="0"/>
                <a:cs typeface="Times New Roman" panose="02020603050405020304" pitchFamily="18" charset="0"/>
              </a:rPr>
              <a:t>Príklad	</a:t>
            </a:r>
          </a:p>
          <a:p>
            <a:pPr lvl="1"/>
            <a:endParaRPr lang="sk-SK" kern="100" dirty="0">
              <a:latin typeface="Calibri" panose="020F0502020204030204" pitchFamily="34" charset="0"/>
              <a:ea typeface="Calibri" panose="020F0502020204030204" pitchFamily="34" charset="0"/>
              <a:cs typeface="Times New Roman" panose="02020603050405020304" pitchFamily="18" charset="0"/>
            </a:endParaRPr>
          </a:p>
          <a:p>
            <a:pPr lvl="1"/>
            <a:r>
              <a:rPr lang="sk-SK" sz="1400" b="1" kern="100" dirty="0">
                <a:latin typeface="Calibri" panose="020F0502020204030204" pitchFamily="34" charset="0"/>
                <a:ea typeface="Calibri" panose="020F0502020204030204" pitchFamily="34" charset="0"/>
                <a:cs typeface="Times New Roman" panose="02020603050405020304" pitchFamily="18" charset="0"/>
              </a:rPr>
              <a:t>Spoľahlivosť a odolnosť</a:t>
            </a:r>
            <a:endParaRPr lang="sk-SK" sz="1400" kern="100" dirty="0">
              <a:latin typeface="Calibri" panose="020F0502020204030204" pitchFamily="34" charset="0"/>
              <a:ea typeface="Calibri" panose="020F0502020204030204" pitchFamily="34" charset="0"/>
              <a:cs typeface="Times New Roman" panose="02020603050405020304" pitchFamily="18" charset="0"/>
            </a:endParaRPr>
          </a:p>
          <a:p>
            <a:pPr lvl="1" algn="just"/>
            <a:r>
              <a:rPr lang="sk-SK" sz="1400" kern="100" dirty="0">
                <a:latin typeface="Calibri" panose="020F0502020204030204" pitchFamily="34" charset="0"/>
                <a:ea typeface="Calibri" panose="020F0502020204030204" pitchFamily="34" charset="0"/>
                <a:cs typeface="Times New Roman" panose="02020603050405020304" pitchFamily="18" charset="0"/>
              </a:rPr>
              <a:t>Dodané riešenie je odolné voči všetkým poveternostných podmienkam a čo najviac aj voči vandalizmu. V prípade poruchy hardvérovej časti alebo poruchy alebo iného dočasného technického dôvodu na samotnom vozidle možnosť jednoduchej výmeny pokazeného komponentu alebo celého skenovacieho boxu (v réžií objednávateľa alebo ako bezodplatná služba poskytovateľa) bez straty konfiguračných nastavení.</a:t>
            </a:r>
          </a:p>
          <a:p>
            <a:pPr lvl="1"/>
            <a:endParaRPr lang="sk-SK" sz="1400" kern="100" dirty="0">
              <a:latin typeface="Calibri" panose="020F0502020204030204" pitchFamily="34" charset="0"/>
              <a:ea typeface="Calibri" panose="020F0502020204030204" pitchFamily="34" charset="0"/>
              <a:cs typeface="Times New Roman" panose="02020603050405020304" pitchFamily="18" charset="0"/>
            </a:endParaRPr>
          </a:p>
          <a:p>
            <a:pPr lvl="1"/>
            <a:r>
              <a:rPr lang="sk-SK" sz="1400" b="1" kern="100" dirty="0">
                <a:latin typeface="Calibri" panose="020F0502020204030204" pitchFamily="34" charset="0"/>
                <a:ea typeface="Calibri" panose="020F0502020204030204" pitchFamily="34" charset="0"/>
                <a:cs typeface="Times New Roman" panose="02020603050405020304" pitchFamily="18" charset="0"/>
              </a:rPr>
              <a:t>Požiadavka</a:t>
            </a:r>
          </a:p>
          <a:p>
            <a:pPr lvl="1"/>
            <a:r>
              <a:rPr lang="sk-SK" sz="1400" kern="100" dirty="0">
                <a:latin typeface="Calibri" panose="020F0502020204030204" pitchFamily="34" charset="0"/>
                <a:ea typeface="Calibri" panose="020F0502020204030204" pitchFamily="34" charset="0"/>
                <a:cs typeface="Times New Roman" panose="02020603050405020304" pitchFamily="18" charset="0"/>
              </a:rPr>
              <a:t>Skenovacie zariadenie je umiestnené v kryte odolnom voči poveternostným podmienkam a vandalizmu.</a:t>
            </a:r>
          </a:p>
          <a:p>
            <a:pPr lvl="1"/>
            <a:endParaRPr lang="sk-SK" kern="100" dirty="0">
              <a:latin typeface="Calibri" panose="020F0502020204030204" pitchFamily="34" charset="0"/>
              <a:ea typeface="Calibri" panose="020F0502020204030204" pitchFamily="34" charset="0"/>
              <a:cs typeface="Times New Roman" panose="02020603050405020304" pitchFamily="18" charset="0"/>
            </a:endParaRPr>
          </a:p>
          <a:p>
            <a:pPr lvl="1"/>
            <a:r>
              <a:rPr lang="sk-SK" sz="1400" b="1" kern="100" dirty="0">
                <a:latin typeface="Calibri" panose="020F0502020204030204" pitchFamily="34" charset="0"/>
                <a:ea typeface="Calibri" panose="020F0502020204030204" pitchFamily="34" charset="0"/>
                <a:cs typeface="Times New Roman" panose="02020603050405020304" pitchFamily="18" charset="0"/>
              </a:rPr>
              <a:t>Ponuka uchádzača</a:t>
            </a:r>
          </a:p>
          <a:p>
            <a:pPr lvl="1"/>
            <a:r>
              <a:rPr lang="sk-SK" sz="1400" kern="100" dirty="0">
                <a:latin typeface="Calibri" panose="020F0502020204030204" pitchFamily="34" charset="0"/>
                <a:ea typeface="Calibri" panose="020F0502020204030204" pitchFamily="34" charset="0"/>
                <a:cs typeface="Times New Roman" panose="02020603050405020304" pitchFamily="18" charset="0"/>
              </a:rPr>
              <a:t>Skenovacie zariadenie spĺňa normu X preukazujúcu odolnosť proti vandalizmu a normu Y zabezpečujúcu odolnosť voči vode, prachu atď. Dodané a prevádzkované v 3 mestách, počas posledných 3 rokov bez poškodenia z uvedených dôvodov. </a:t>
            </a:r>
          </a:p>
          <a:p>
            <a:pPr lvl="1"/>
            <a:endParaRPr lang="sk-SK" kern="100" dirty="0">
              <a:latin typeface="Calibri" panose="020F0502020204030204" pitchFamily="34" charset="0"/>
              <a:ea typeface="Calibri" panose="020F0502020204030204" pitchFamily="34" charset="0"/>
              <a:cs typeface="Times New Roman" panose="02020603050405020304" pitchFamily="18" charset="0"/>
            </a:endParaRPr>
          </a:p>
          <a:p>
            <a:pPr lvl="1"/>
            <a:endParaRPr lang="sk-SK" kern="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Bef>
                <a:spcPts val="600"/>
              </a:spcBef>
              <a:buFont typeface="Calibri" panose="020F0502020204030204" pitchFamily="34" charset="0"/>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600"/>
              </a:spcAft>
              <a:buFont typeface="Calibri" panose="020F0502020204030204" pitchFamily="34" charset="0"/>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600"/>
              </a:spcAft>
              <a:buFont typeface="Calibri" panose="020F0502020204030204" pitchFamily="34" charset="0"/>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l"/>
            <a:endParaRPr lang="sk-SK" sz="1400" dirty="0">
              <a:latin typeface="Montserrat" panose="00000500000000000000" pitchFamily="2" charset="-18"/>
            </a:endParaRPr>
          </a:p>
        </p:txBody>
      </p:sp>
    </p:spTree>
    <p:extLst>
      <p:ext uri="{BB962C8B-B14F-4D97-AF65-F5344CB8AC3E}">
        <p14:creationId xmlns:p14="http://schemas.microsoft.com/office/powerpoint/2010/main" val="427371600"/>
      </p:ext>
    </p:extLst>
  </p:cSld>
  <p:clrMapOvr>
    <a:masterClrMapping/>
  </p:clrMapOvr>
  <p:transition>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9B8E917-E68F-4C72-B714-DA978163782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0" imgH="350" progId="TCLayout.ActiveDocument.1">
                  <p:embed/>
                </p:oleObj>
              </mc:Choice>
              <mc:Fallback>
                <p:oleObj name="think-cell Slide" r:id="rId3" imgW="350" imgH="350" progId="TCLayout.ActiveDocument.1">
                  <p:embed/>
                  <p:pic>
                    <p:nvPicPr>
                      <p:cNvPr id="9" name="Objekt 8" hidden="1">
                        <a:extLst>
                          <a:ext uri="{FF2B5EF4-FFF2-40B4-BE49-F238E27FC236}">
                            <a16:creationId xmlns:a16="http://schemas.microsoft.com/office/drawing/2014/main" id="{79B8E917-E68F-4C72-B714-DA978163782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Zástupný objekt pre číslo snímky 6">
            <a:extLst>
              <a:ext uri="{FF2B5EF4-FFF2-40B4-BE49-F238E27FC236}">
                <a16:creationId xmlns:a16="http://schemas.microsoft.com/office/drawing/2014/main" id="{4426F80B-A31D-4289-B3BC-212F5DF5971E}"/>
              </a:ext>
            </a:extLst>
          </p:cNvPr>
          <p:cNvSpPr>
            <a:spLocks noGrp="1"/>
          </p:cNvSpPr>
          <p:nvPr>
            <p:ph type="sldNum" sz="quarter" idx="13"/>
          </p:nvPr>
        </p:nvSpPr>
        <p:spPr/>
        <p:txBody>
          <a:bodyPr/>
          <a:lstStyle/>
          <a:p>
            <a:fld id="{A5BB97A9-7D72-4F8F-8BC5-4E547C3F4DC5}" type="slidenum">
              <a:rPr lang="sk-SK" smtClean="0"/>
              <a:pPr/>
              <a:t>11</a:t>
            </a:fld>
            <a:endParaRPr lang="sk-SK"/>
          </a:p>
        </p:txBody>
      </p:sp>
      <p:sp>
        <p:nvSpPr>
          <p:cNvPr id="14" name="Zástupný objekt pre dátum 5">
            <a:extLst>
              <a:ext uri="{FF2B5EF4-FFF2-40B4-BE49-F238E27FC236}">
                <a16:creationId xmlns:a16="http://schemas.microsoft.com/office/drawing/2014/main" id="{E4F1C7A1-3554-4D68-AFB2-B1E7FAD5ABF0}"/>
              </a:ext>
            </a:extLst>
          </p:cNvPr>
          <p:cNvSpPr>
            <a:spLocks noGrp="1"/>
          </p:cNvSpPr>
          <p:nvPr>
            <p:ph type="dt" sz="half" idx="12"/>
          </p:nvPr>
        </p:nvSpPr>
        <p:spPr>
          <a:xfrm>
            <a:off x="1096700" y="6475863"/>
            <a:ext cx="1440000" cy="192000"/>
          </a:xfrm>
        </p:spPr>
        <p:txBody>
          <a:bodyPr/>
          <a:lstStyle/>
          <a:p>
            <a:pPr>
              <a:spcBef>
                <a:spcPct val="0"/>
              </a:spcBef>
            </a:pPr>
            <a:r>
              <a:rPr lang="sk-SK"/>
              <a:t>30.9.24</a:t>
            </a:r>
          </a:p>
        </p:txBody>
      </p:sp>
      <p:sp>
        <p:nvSpPr>
          <p:cNvPr id="3" name="BlokTextu 2">
            <a:extLst>
              <a:ext uri="{FF2B5EF4-FFF2-40B4-BE49-F238E27FC236}">
                <a16:creationId xmlns:a16="http://schemas.microsoft.com/office/drawing/2014/main" id="{2C7C2131-D106-B081-9647-FFF3DDF46FE8}"/>
              </a:ext>
            </a:extLst>
          </p:cNvPr>
          <p:cNvSpPr txBox="1"/>
          <p:nvPr/>
        </p:nvSpPr>
        <p:spPr>
          <a:xfrm>
            <a:off x="1000699" y="516356"/>
            <a:ext cx="9933999" cy="914400"/>
          </a:xfrm>
          <a:prstGeom prst="rect">
            <a:avLst/>
          </a:prstGeom>
        </p:spPr>
        <p:style>
          <a:lnRef idx="2">
            <a:schemeClr val="accent4"/>
          </a:lnRef>
          <a:fillRef idx="1">
            <a:schemeClr val="lt1"/>
          </a:fillRef>
          <a:effectRef idx="0">
            <a:schemeClr val="accent4"/>
          </a:effectRef>
          <a:fontRef idx="minor">
            <a:schemeClr val="dk1"/>
          </a:fontRef>
        </p:style>
        <p:txBody>
          <a:bodyPr wrap="none" lIns="72000" tIns="72000" rIns="72000" bIns="72000" rtlCol="0" anchor="ctr">
            <a:noAutofit/>
          </a:bodyPr>
          <a:lstStyle/>
          <a:p>
            <a:pPr algn="ctr"/>
            <a:r>
              <a:rPr lang="sk-SK" sz="2000" b="1" kern="100" dirty="0">
                <a:latin typeface="Calibri" panose="020F0502020204030204" pitchFamily="34" charset="0"/>
                <a:ea typeface="Calibri" panose="020F0502020204030204" pitchFamily="34" charset="0"/>
                <a:cs typeface="Times New Roman" panose="02020603050405020304" pitchFamily="18" charset="0"/>
              </a:rPr>
              <a:t>K1 - Úroveň riešenia</a:t>
            </a:r>
            <a:endParaRPr lang="sk-SK" sz="2000" b="1" dirty="0">
              <a:latin typeface="Montserrat" panose="00000500000000000000" pitchFamily="2" charset="-18"/>
            </a:endParaRPr>
          </a:p>
        </p:txBody>
      </p:sp>
      <p:sp>
        <p:nvSpPr>
          <p:cNvPr id="5" name="BlokTextu 4">
            <a:extLst>
              <a:ext uri="{FF2B5EF4-FFF2-40B4-BE49-F238E27FC236}">
                <a16:creationId xmlns:a16="http://schemas.microsoft.com/office/drawing/2014/main" id="{7D10AEC2-D15C-1B8A-06DF-AF26CF5203B0}"/>
              </a:ext>
            </a:extLst>
          </p:cNvPr>
          <p:cNvSpPr txBox="1"/>
          <p:nvPr/>
        </p:nvSpPr>
        <p:spPr>
          <a:xfrm>
            <a:off x="1000698" y="1838760"/>
            <a:ext cx="9933999" cy="4229099"/>
          </a:xfrm>
          <a:prstGeom prst="rect">
            <a:avLst/>
          </a:prstGeom>
        </p:spPr>
        <p:style>
          <a:lnRef idx="2">
            <a:schemeClr val="accent4"/>
          </a:lnRef>
          <a:fillRef idx="1">
            <a:schemeClr val="lt1"/>
          </a:fillRef>
          <a:effectRef idx="0">
            <a:schemeClr val="accent4"/>
          </a:effectRef>
          <a:fontRef idx="minor">
            <a:schemeClr val="dk1"/>
          </a:fontRef>
        </p:style>
        <p:txBody>
          <a:bodyPr wrap="square" lIns="72000" tIns="72000" rIns="72000" bIns="72000" rtlCol="0">
            <a:normAutofit fontScale="92500" lnSpcReduction="20000"/>
          </a:bodyPr>
          <a:lstStyle/>
          <a:p>
            <a:pPr algn="just">
              <a:spcBef>
                <a:spcPts val="600"/>
              </a:spcBef>
              <a:spcAft>
                <a:spcPts val="600"/>
              </a:spcAft>
            </a:pPr>
            <a:endParaRPr lang="sk-SK" kern="100" dirty="0">
              <a:effectLst/>
              <a:latin typeface="Calibri" panose="020F0502020204030204" pitchFamily="34" charset="0"/>
              <a:ea typeface="Calibri" panose="020F0502020204030204" pitchFamily="34" charset="0"/>
              <a:cs typeface="Calibri" panose="020F0502020204030204" pitchFamily="34" charset="0"/>
            </a:endParaRPr>
          </a:p>
          <a:p>
            <a:pPr lvl="1"/>
            <a:r>
              <a:rPr lang="sk-SK" sz="1400" b="1" kern="100" dirty="0">
                <a:latin typeface="Calibri" panose="020F0502020204030204" pitchFamily="34" charset="0"/>
                <a:ea typeface="Calibri" panose="020F0502020204030204" pitchFamily="34" charset="0"/>
                <a:cs typeface="Times New Roman" panose="02020603050405020304" pitchFamily="18" charset="0"/>
              </a:rPr>
              <a:t>Predkladanie a hodnotenie ponúk</a:t>
            </a:r>
          </a:p>
          <a:p>
            <a:pPr lvl="1"/>
            <a:endParaRPr lang="sk-SK" sz="1400" kern="100" dirty="0">
              <a:latin typeface="Calibri" panose="020F0502020204030204" pitchFamily="34" charset="0"/>
              <a:ea typeface="Calibri" panose="020F0502020204030204" pitchFamily="34" charset="0"/>
              <a:cs typeface="Times New Roman" panose="02020603050405020304" pitchFamily="18" charset="0"/>
            </a:endParaRPr>
          </a:p>
          <a:p>
            <a:pPr lvl="1"/>
            <a:r>
              <a:rPr lang="sk-SK" sz="1700" kern="100" dirty="0">
                <a:latin typeface="Calibri" panose="020F0502020204030204" pitchFamily="34" charset="0"/>
                <a:ea typeface="Calibri" panose="020F0502020204030204" pitchFamily="34" charset="0"/>
                <a:cs typeface="Times New Roman" panose="02020603050405020304" pitchFamily="18" charset="0"/>
              </a:rPr>
              <a:t>	Anonymne dve časti ponuky</a:t>
            </a:r>
          </a:p>
          <a:p>
            <a:pPr lvl="1"/>
            <a:endParaRPr lang="sk-SK" sz="1700" kern="100" dirty="0">
              <a:latin typeface="Calibri" panose="020F0502020204030204" pitchFamily="34" charset="0"/>
              <a:ea typeface="Calibri" panose="020F0502020204030204" pitchFamily="34" charset="0"/>
              <a:cs typeface="Times New Roman" panose="02020603050405020304" pitchFamily="18" charset="0"/>
            </a:endParaRPr>
          </a:p>
          <a:p>
            <a:pPr lvl="1"/>
            <a:r>
              <a:rPr lang="sk-SK" sz="1700" kern="100" dirty="0">
                <a:latin typeface="Calibri" panose="020F0502020204030204" pitchFamily="34" charset="0"/>
                <a:ea typeface="Calibri" panose="020F0502020204030204" pitchFamily="34" charset="0"/>
                <a:cs typeface="Times New Roman" panose="02020603050405020304" pitchFamily="18" charset="0"/>
              </a:rPr>
              <a:t>	Hodnotená časť ponuky 1 a 2 – s určeným typom, veľkosťou písma, riadkovania a rozsahu</a:t>
            </a:r>
          </a:p>
          <a:p>
            <a:pPr lvl="1"/>
            <a:endParaRPr lang="sk-SK" sz="1700" kern="100" dirty="0">
              <a:latin typeface="Calibri" panose="020F0502020204030204" pitchFamily="34" charset="0"/>
              <a:ea typeface="Calibri" panose="020F0502020204030204" pitchFamily="34" charset="0"/>
              <a:cs typeface="Times New Roman" panose="02020603050405020304" pitchFamily="18" charset="0"/>
            </a:endParaRPr>
          </a:p>
          <a:p>
            <a:pPr lvl="1"/>
            <a:r>
              <a:rPr lang="sk-SK" sz="1700" kern="100" dirty="0">
                <a:latin typeface="Calibri" panose="020F0502020204030204" pitchFamily="34" charset="0"/>
                <a:ea typeface="Calibri" panose="020F0502020204030204" pitchFamily="34" charset="0"/>
                <a:cs typeface="Times New Roman" panose="02020603050405020304" pitchFamily="18" charset="0"/>
              </a:rPr>
              <a:t>	Textové vyjadrenie naplnenia jednotlivých cieľov zákazky a konkrétnych požiadaviek – dominantné 	informácie s dôrazom na konkrétne, presné, pravdivé a preukázateľné údaje. Odporúča sa čo najviac 	používať číselné údaje, prípustný je len text s výnimkou fotografii dôkazného balíčka podľa požiadaviek na 	predmet zákazky</a:t>
            </a:r>
          </a:p>
          <a:p>
            <a:pPr lvl="1"/>
            <a:endParaRPr lang="sk-SK" sz="1700" kern="100" dirty="0">
              <a:latin typeface="Calibri" panose="020F0502020204030204" pitchFamily="34" charset="0"/>
              <a:ea typeface="Calibri" panose="020F0502020204030204" pitchFamily="34" charset="0"/>
              <a:cs typeface="Times New Roman" panose="02020603050405020304" pitchFamily="18" charset="0"/>
            </a:endParaRPr>
          </a:p>
          <a:p>
            <a:pPr lvl="1"/>
            <a:r>
              <a:rPr lang="sk-SK" sz="1700" kern="100" dirty="0">
                <a:latin typeface="Calibri" panose="020F0502020204030204" pitchFamily="34" charset="0"/>
                <a:ea typeface="Calibri" panose="020F0502020204030204" pitchFamily="34" charset="0"/>
                <a:cs typeface="Times New Roman" panose="02020603050405020304" pitchFamily="18" charset="0"/>
              </a:rPr>
              <a:t>	Komisia dostáva anonymné ponuky od administrátora zákazky</a:t>
            </a:r>
          </a:p>
          <a:p>
            <a:pPr lvl="1"/>
            <a:endParaRPr lang="sk-SK" sz="1700" kern="100" dirty="0">
              <a:latin typeface="Calibri" panose="020F0502020204030204" pitchFamily="34" charset="0"/>
              <a:ea typeface="Calibri" panose="020F0502020204030204" pitchFamily="34" charset="0"/>
              <a:cs typeface="Times New Roman" panose="02020603050405020304" pitchFamily="18" charset="0"/>
            </a:endParaRPr>
          </a:p>
          <a:p>
            <a:pPr lvl="1"/>
            <a:r>
              <a:rPr lang="sk-SK" sz="1700" kern="100" dirty="0">
                <a:latin typeface="Calibri" panose="020F0502020204030204" pitchFamily="34" charset="0"/>
                <a:ea typeface="Calibri" panose="020F0502020204030204" pitchFamily="34" charset="0"/>
                <a:cs typeface="Times New Roman" panose="02020603050405020304" pitchFamily="18" charset="0"/>
              </a:rPr>
              <a:t>	Bodová škála 10-8-5-1</a:t>
            </a:r>
          </a:p>
          <a:p>
            <a:pPr lvl="1"/>
            <a:endParaRPr lang="sk-SK" sz="1700" kern="100" dirty="0">
              <a:latin typeface="Calibri" panose="020F0502020204030204" pitchFamily="34" charset="0"/>
              <a:ea typeface="Calibri" panose="020F0502020204030204" pitchFamily="34" charset="0"/>
              <a:cs typeface="Times New Roman" panose="02020603050405020304" pitchFamily="18" charset="0"/>
            </a:endParaRPr>
          </a:p>
          <a:p>
            <a:pPr lvl="1"/>
            <a:r>
              <a:rPr lang="sk-SK" sz="1700" kern="100" dirty="0">
                <a:latin typeface="Calibri" panose="020F0502020204030204" pitchFamily="34" charset="0"/>
                <a:ea typeface="Calibri" panose="020F0502020204030204" pitchFamily="34" charset="0"/>
                <a:cs typeface="Times New Roman" panose="02020603050405020304" pitchFamily="18" charset="0"/>
              </a:rPr>
              <a:t>	Komisia hodnotí a boduje ponuky na základe konsenzu, ak nedôjde ku konsenzu tak sa pridelí 5 bodov</a:t>
            </a:r>
          </a:p>
          <a:p>
            <a:pPr lvl="1"/>
            <a:endParaRPr lang="sk-SK" sz="1700" kern="100" dirty="0">
              <a:latin typeface="Calibri" panose="020F0502020204030204" pitchFamily="34" charset="0"/>
              <a:ea typeface="Calibri" panose="020F0502020204030204" pitchFamily="34" charset="0"/>
              <a:cs typeface="Times New Roman" panose="02020603050405020304" pitchFamily="18" charset="0"/>
            </a:endParaRPr>
          </a:p>
          <a:p>
            <a:pPr lvl="1"/>
            <a:r>
              <a:rPr lang="sk-SK" sz="1700" kern="100" dirty="0">
                <a:latin typeface="Calibri" panose="020F0502020204030204" pitchFamily="34" charset="0"/>
                <a:ea typeface="Calibri" panose="020F0502020204030204" pitchFamily="34" charset="0"/>
                <a:cs typeface="Times New Roman" panose="02020603050405020304" pitchFamily="18" charset="0"/>
              </a:rPr>
              <a:t>	Komisia odôvodní udelenie bodov</a:t>
            </a:r>
          </a:p>
          <a:p>
            <a:pPr lvl="1"/>
            <a:endParaRPr lang="sk-SK" sz="1400" kern="100" dirty="0">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Tx/>
              <a:buChar char="-"/>
            </a:pPr>
            <a:endParaRPr lang="sk-SK" sz="1400" kern="100" dirty="0">
              <a:latin typeface="Calibri" panose="020F0502020204030204" pitchFamily="34" charset="0"/>
              <a:ea typeface="Calibri" panose="020F0502020204030204" pitchFamily="34" charset="0"/>
              <a:cs typeface="Times New Roman" panose="02020603050405020304" pitchFamily="18" charset="0"/>
            </a:endParaRPr>
          </a:p>
          <a:p>
            <a:pPr lvl="1"/>
            <a:endParaRPr lang="sk-SK" kern="100" dirty="0">
              <a:latin typeface="Calibri" panose="020F0502020204030204" pitchFamily="34" charset="0"/>
              <a:ea typeface="Calibri" panose="020F0502020204030204" pitchFamily="34" charset="0"/>
              <a:cs typeface="Times New Roman" panose="02020603050405020304" pitchFamily="18" charset="0"/>
            </a:endParaRPr>
          </a:p>
          <a:p>
            <a:pPr lvl="1"/>
            <a:endParaRPr lang="sk-SK" kern="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Bef>
                <a:spcPts val="600"/>
              </a:spcBef>
              <a:buFont typeface="Calibri" panose="020F0502020204030204" pitchFamily="34" charset="0"/>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600"/>
              </a:spcAft>
              <a:buFont typeface="Calibri" panose="020F0502020204030204" pitchFamily="34" charset="0"/>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600"/>
              </a:spcAft>
              <a:buFont typeface="Calibri" panose="020F0502020204030204" pitchFamily="34" charset="0"/>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l"/>
            <a:endParaRPr lang="sk-SK" sz="1400" dirty="0">
              <a:latin typeface="Montserrat" panose="00000500000000000000" pitchFamily="2" charset="-18"/>
            </a:endParaRPr>
          </a:p>
        </p:txBody>
      </p:sp>
    </p:spTree>
    <p:extLst>
      <p:ext uri="{BB962C8B-B14F-4D97-AF65-F5344CB8AC3E}">
        <p14:creationId xmlns:p14="http://schemas.microsoft.com/office/powerpoint/2010/main" val="678012792"/>
      </p:ext>
    </p:extLst>
  </p:cSld>
  <p:clrMapOvr>
    <a:masterClrMapping/>
  </p:clrMapOvr>
  <p:transition>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9B8E917-E68F-4C72-B714-DA978163782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0" imgH="350" progId="TCLayout.ActiveDocument.1">
                  <p:embed/>
                </p:oleObj>
              </mc:Choice>
              <mc:Fallback>
                <p:oleObj name="think-cell Slide" r:id="rId3" imgW="350" imgH="350" progId="TCLayout.ActiveDocument.1">
                  <p:embed/>
                  <p:pic>
                    <p:nvPicPr>
                      <p:cNvPr id="9" name="Objekt 8" hidden="1">
                        <a:extLst>
                          <a:ext uri="{FF2B5EF4-FFF2-40B4-BE49-F238E27FC236}">
                            <a16:creationId xmlns:a16="http://schemas.microsoft.com/office/drawing/2014/main" id="{79B8E917-E68F-4C72-B714-DA978163782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Zástupný objekt pre číslo snímky 6">
            <a:extLst>
              <a:ext uri="{FF2B5EF4-FFF2-40B4-BE49-F238E27FC236}">
                <a16:creationId xmlns:a16="http://schemas.microsoft.com/office/drawing/2014/main" id="{4426F80B-A31D-4289-B3BC-212F5DF5971E}"/>
              </a:ext>
            </a:extLst>
          </p:cNvPr>
          <p:cNvSpPr>
            <a:spLocks noGrp="1"/>
          </p:cNvSpPr>
          <p:nvPr>
            <p:ph type="sldNum" sz="quarter" idx="13"/>
          </p:nvPr>
        </p:nvSpPr>
        <p:spPr/>
        <p:txBody>
          <a:bodyPr/>
          <a:lstStyle/>
          <a:p>
            <a:fld id="{A5BB97A9-7D72-4F8F-8BC5-4E547C3F4DC5}" type="slidenum">
              <a:rPr lang="sk-SK" smtClean="0"/>
              <a:pPr/>
              <a:t>12</a:t>
            </a:fld>
            <a:endParaRPr lang="sk-SK"/>
          </a:p>
        </p:txBody>
      </p:sp>
      <p:sp>
        <p:nvSpPr>
          <p:cNvPr id="14" name="Zástupný objekt pre dátum 5">
            <a:extLst>
              <a:ext uri="{FF2B5EF4-FFF2-40B4-BE49-F238E27FC236}">
                <a16:creationId xmlns:a16="http://schemas.microsoft.com/office/drawing/2014/main" id="{E4F1C7A1-3554-4D68-AFB2-B1E7FAD5ABF0}"/>
              </a:ext>
            </a:extLst>
          </p:cNvPr>
          <p:cNvSpPr>
            <a:spLocks noGrp="1"/>
          </p:cNvSpPr>
          <p:nvPr>
            <p:ph type="dt" sz="half" idx="12"/>
          </p:nvPr>
        </p:nvSpPr>
        <p:spPr>
          <a:xfrm>
            <a:off x="1096700" y="6475863"/>
            <a:ext cx="1440000" cy="192000"/>
          </a:xfrm>
        </p:spPr>
        <p:txBody>
          <a:bodyPr/>
          <a:lstStyle/>
          <a:p>
            <a:pPr>
              <a:spcBef>
                <a:spcPct val="0"/>
              </a:spcBef>
            </a:pPr>
            <a:r>
              <a:rPr lang="sk-SK"/>
              <a:t>30.9.24</a:t>
            </a:r>
          </a:p>
        </p:txBody>
      </p:sp>
      <p:sp>
        <p:nvSpPr>
          <p:cNvPr id="3" name="BlokTextu 2">
            <a:extLst>
              <a:ext uri="{FF2B5EF4-FFF2-40B4-BE49-F238E27FC236}">
                <a16:creationId xmlns:a16="http://schemas.microsoft.com/office/drawing/2014/main" id="{2C7C2131-D106-B081-9647-FFF3DDF46FE8}"/>
              </a:ext>
            </a:extLst>
          </p:cNvPr>
          <p:cNvSpPr txBox="1"/>
          <p:nvPr/>
        </p:nvSpPr>
        <p:spPr>
          <a:xfrm>
            <a:off x="1000699" y="516356"/>
            <a:ext cx="9933999" cy="914400"/>
          </a:xfrm>
          <a:prstGeom prst="rect">
            <a:avLst/>
          </a:prstGeom>
        </p:spPr>
        <p:style>
          <a:lnRef idx="2">
            <a:schemeClr val="accent4"/>
          </a:lnRef>
          <a:fillRef idx="1">
            <a:schemeClr val="lt1"/>
          </a:fillRef>
          <a:effectRef idx="0">
            <a:schemeClr val="accent4"/>
          </a:effectRef>
          <a:fontRef idx="minor">
            <a:schemeClr val="dk1"/>
          </a:fontRef>
        </p:style>
        <p:txBody>
          <a:bodyPr wrap="none" lIns="72000" tIns="72000" rIns="72000" bIns="72000" rtlCol="0" anchor="ctr">
            <a:noAutofit/>
          </a:bodyPr>
          <a:lstStyle/>
          <a:p>
            <a:pPr algn="ctr"/>
            <a:r>
              <a:rPr lang="sk-SK" sz="2000" b="1" dirty="0">
                <a:latin typeface="Montserrat" panose="00000500000000000000" pitchFamily="2" charset="-18"/>
              </a:rPr>
              <a:t>K2 – Vylepšenie riešenia</a:t>
            </a:r>
          </a:p>
        </p:txBody>
      </p:sp>
      <p:sp>
        <p:nvSpPr>
          <p:cNvPr id="5" name="BlokTextu 4">
            <a:extLst>
              <a:ext uri="{FF2B5EF4-FFF2-40B4-BE49-F238E27FC236}">
                <a16:creationId xmlns:a16="http://schemas.microsoft.com/office/drawing/2014/main" id="{7D10AEC2-D15C-1B8A-06DF-AF26CF5203B0}"/>
              </a:ext>
            </a:extLst>
          </p:cNvPr>
          <p:cNvSpPr txBox="1"/>
          <p:nvPr/>
        </p:nvSpPr>
        <p:spPr>
          <a:xfrm>
            <a:off x="1000698" y="1838760"/>
            <a:ext cx="9933999" cy="4229099"/>
          </a:xfrm>
          <a:prstGeom prst="rect">
            <a:avLst/>
          </a:prstGeom>
        </p:spPr>
        <p:style>
          <a:lnRef idx="2">
            <a:schemeClr val="accent4"/>
          </a:lnRef>
          <a:fillRef idx="1">
            <a:schemeClr val="lt1"/>
          </a:fillRef>
          <a:effectRef idx="0">
            <a:schemeClr val="accent4"/>
          </a:effectRef>
          <a:fontRef idx="minor">
            <a:schemeClr val="dk1"/>
          </a:fontRef>
        </p:style>
        <p:txBody>
          <a:bodyPr wrap="square" lIns="72000" tIns="72000" rIns="72000" bIns="72000" rtlCol="0">
            <a:normAutofit/>
          </a:bodyPr>
          <a:lstStyle/>
          <a:p>
            <a:pPr algn="just">
              <a:spcBef>
                <a:spcPts val="600"/>
              </a:spcBef>
              <a:spcAft>
                <a:spcPts val="600"/>
              </a:spcAft>
            </a:pPr>
            <a:endParaRPr lang="sk-SK" kern="100" dirty="0">
              <a:effectLst/>
              <a:latin typeface="Calibri" panose="020F0502020204030204" pitchFamily="34" charset="0"/>
              <a:ea typeface="Calibri" panose="020F0502020204030204" pitchFamily="34" charset="0"/>
              <a:cs typeface="Calibri" panose="020F0502020204030204" pitchFamily="34" charset="0"/>
            </a:endParaRPr>
          </a:p>
          <a:p>
            <a:pPr lvl="1"/>
            <a:r>
              <a:rPr lang="sk-SK" kern="100" dirty="0">
                <a:latin typeface="Calibri" panose="020F0502020204030204" pitchFamily="34" charset="0"/>
                <a:ea typeface="Calibri" panose="020F0502020204030204" pitchFamily="34" charset="0"/>
                <a:cs typeface="Times New Roman" panose="02020603050405020304" pitchFamily="18" charset="0"/>
              </a:rPr>
              <a:t>	Účelom je dať možnosť uchádzačom navrhnúť konkrétne kvalitatívne alebo kvantitatívne 	zlepšenia predmetu plnenia tak, aby bol predmet plnenia lepšie dosiahnuteľný.</a:t>
            </a:r>
          </a:p>
          <a:p>
            <a:pPr lvl="1"/>
            <a:endParaRPr lang="sk-SK" kern="100" dirty="0">
              <a:latin typeface="Calibri" panose="020F0502020204030204" pitchFamily="34" charset="0"/>
              <a:ea typeface="Calibri" panose="020F0502020204030204" pitchFamily="34" charset="0"/>
              <a:cs typeface="Times New Roman" panose="02020603050405020304" pitchFamily="18" charset="0"/>
            </a:endParaRPr>
          </a:p>
          <a:p>
            <a:pPr lvl="1"/>
            <a:r>
              <a:rPr lang="sk-SK" kern="100" dirty="0">
                <a:latin typeface="Calibri" panose="020F0502020204030204" pitchFamily="34" charset="0"/>
                <a:ea typeface="Calibri" panose="020F0502020204030204" pitchFamily="34" charset="0"/>
                <a:cs typeface="Times New Roman" panose="02020603050405020304" pitchFamily="18" charset="0"/>
              </a:rPr>
              <a:t>	Zlepšenia nad rámec pôvodne požadovaných – najmä rozšírenie funkcií.</a:t>
            </a:r>
          </a:p>
          <a:p>
            <a:pPr lvl="1"/>
            <a:endParaRPr lang="sk-SK" kern="100" dirty="0">
              <a:latin typeface="Calibri" panose="020F0502020204030204" pitchFamily="34" charset="0"/>
              <a:ea typeface="Calibri" panose="020F0502020204030204" pitchFamily="34" charset="0"/>
              <a:cs typeface="Times New Roman" panose="02020603050405020304" pitchFamily="18" charset="0"/>
            </a:endParaRPr>
          </a:p>
          <a:p>
            <a:pPr lvl="1"/>
            <a:r>
              <a:rPr lang="sk-SK" kern="100" dirty="0">
                <a:latin typeface="Calibri" panose="020F0502020204030204" pitchFamily="34" charset="0"/>
                <a:ea typeface="Calibri" panose="020F0502020204030204" pitchFamily="34" charset="0"/>
                <a:cs typeface="Times New Roman" panose="02020603050405020304" pitchFamily="18" charset="0"/>
              </a:rPr>
              <a:t>	Odplata zahrnutá v ponukovej cene.</a:t>
            </a:r>
          </a:p>
          <a:p>
            <a:pPr lvl="1"/>
            <a:endParaRPr lang="sk-SK" kern="100" dirty="0">
              <a:latin typeface="Calibri" panose="020F0502020204030204" pitchFamily="34" charset="0"/>
              <a:ea typeface="Calibri" panose="020F0502020204030204" pitchFamily="34" charset="0"/>
              <a:cs typeface="Times New Roman" panose="02020603050405020304" pitchFamily="18" charset="0"/>
            </a:endParaRPr>
          </a:p>
          <a:p>
            <a:pPr lvl="1"/>
            <a:r>
              <a:rPr lang="sk-SK" kern="100" dirty="0">
                <a:latin typeface="Calibri" panose="020F0502020204030204" pitchFamily="34" charset="0"/>
                <a:ea typeface="Calibri" panose="020F0502020204030204" pitchFamily="34" charset="0"/>
                <a:cs typeface="Times New Roman" panose="02020603050405020304" pitchFamily="18" charset="0"/>
              </a:rPr>
              <a:t>	Predložené riešenie musí byť schopné fungovať aj bez vylepšení, vylepšenia totiž nemusia byť 	verejným obstarávateľom prijaté.</a:t>
            </a:r>
          </a:p>
          <a:p>
            <a:pPr marL="742950" lvl="1" indent="-285750">
              <a:buFontTx/>
              <a:buChar char="-"/>
            </a:pPr>
            <a:endParaRPr lang="sk-SK" kern="100" dirty="0">
              <a:latin typeface="Calibri" panose="020F0502020204030204" pitchFamily="34" charset="0"/>
              <a:ea typeface="Calibri" panose="020F0502020204030204" pitchFamily="34" charset="0"/>
              <a:cs typeface="Times New Roman" panose="02020603050405020304" pitchFamily="18" charset="0"/>
            </a:endParaRPr>
          </a:p>
          <a:p>
            <a:pPr lvl="1"/>
            <a:r>
              <a:rPr lang="sk-SK" kern="100" dirty="0">
                <a:latin typeface="Calibri" panose="020F0502020204030204" pitchFamily="34" charset="0"/>
                <a:ea typeface="Calibri" panose="020F0502020204030204" pitchFamily="34" charset="0"/>
                <a:cs typeface="Times New Roman" panose="02020603050405020304" pitchFamily="18" charset="0"/>
              </a:rPr>
              <a:t>	Obdobne ako K1.</a:t>
            </a:r>
          </a:p>
          <a:p>
            <a:pPr marL="742950" lvl="1" indent="-285750">
              <a:buFontTx/>
              <a:buChar char="-"/>
            </a:pPr>
            <a:endParaRPr lang="sk-SK" kern="100" dirty="0">
              <a:latin typeface="Calibri" panose="020F0502020204030204" pitchFamily="34" charset="0"/>
              <a:ea typeface="Calibri" panose="020F0502020204030204" pitchFamily="34" charset="0"/>
              <a:cs typeface="Times New Roman" panose="02020603050405020304" pitchFamily="18" charset="0"/>
            </a:endParaRPr>
          </a:p>
          <a:p>
            <a:pPr marL="285750" lvl="0" indent="-285750" algn="just">
              <a:spcBef>
                <a:spcPts val="600"/>
              </a:spcBef>
              <a:buFontTx/>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600"/>
              </a:spcAft>
              <a:buFont typeface="Calibri" panose="020F0502020204030204" pitchFamily="34" charset="0"/>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600"/>
              </a:spcAft>
              <a:buFont typeface="Calibri" panose="020F0502020204030204" pitchFamily="34" charset="0"/>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l"/>
            <a:endParaRPr lang="sk-SK" sz="1400" dirty="0">
              <a:latin typeface="Montserrat" panose="00000500000000000000" pitchFamily="2" charset="-18"/>
            </a:endParaRPr>
          </a:p>
        </p:txBody>
      </p:sp>
    </p:spTree>
    <p:extLst>
      <p:ext uri="{BB962C8B-B14F-4D97-AF65-F5344CB8AC3E}">
        <p14:creationId xmlns:p14="http://schemas.microsoft.com/office/powerpoint/2010/main" val="778123287"/>
      </p:ext>
    </p:extLst>
  </p:cSld>
  <p:clrMapOvr>
    <a:masterClrMapping/>
  </p:clrMapOvr>
  <p:transition>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9B8E917-E68F-4C72-B714-DA978163782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0" imgH="350" progId="TCLayout.ActiveDocument.1">
                  <p:embed/>
                </p:oleObj>
              </mc:Choice>
              <mc:Fallback>
                <p:oleObj name="think-cell Slide" r:id="rId3" imgW="350" imgH="350" progId="TCLayout.ActiveDocument.1">
                  <p:embed/>
                  <p:pic>
                    <p:nvPicPr>
                      <p:cNvPr id="9" name="Objekt 8" hidden="1">
                        <a:extLst>
                          <a:ext uri="{FF2B5EF4-FFF2-40B4-BE49-F238E27FC236}">
                            <a16:creationId xmlns:a16="http://schemas.microsoft.com/office/drawing/2014/main" id="{79B8E917-E68F-4C72-B714-DA978163782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Zástupný objekt pre číslo snímky 6">
            <a:extLst>
              <a:ext uri="{FF2B5EF4-FFF2-40B4-BE49-F238E27FC236}">
                <a16:creationId xmlns:a16="http://schemas.microsoft.com/office/drawing/2014/main" id="{4426F80B-A31D-4289-B3BC-212F5DF5971E}"/>
              </a:ext>
            </a:extLst>
          </p:cNvPr>
          <p:cNvSpPr>
            <a:spLocks noGrp="1"/>
          </p:cNvSpPr>
          <p:nvPr>
            <p:ph type="sldNum" sz="quarter" idx="13"/>
          </p:nvPr>
        </p:nvSpPr>
        <p:spPr/>
        <p:txBody>
          <a:bodyPr/>
          <a:lstStyle/>
          <a:p>
            <a:fld id="{A5BB97A9-7D72-4F8F-8BC5-4E547C3F4DC5}" type="slidenum">
              <a:rPr lang="sk-SK" smtClean="0"/>
              <a:pPr/>
              <a:t>13</a:t>
            </a:fld>
            <a:endParaRPr lang="sk-SK"/>
          </a:p>
        </p:txBody>
      </p:sp>
      <p:sp>
        <p:nvSpPr>
          <p:cNvPr id="14" name="Zástupný objekt pre dátum 5">
            <a:extLst>
              <a:ext uri="{FF2B5EF4-FFF2-40B4-BE49-F238E27FC236}">
                <a16:creationId xmlns:a16="http://schemas.microsoft.com/office/drawing/2014/main" id="{E4F1C7A1-3554-4D68-AFB2-B1E7FAD5ABF0}"/>
              </a:ext>
            </a:extLst>
          </p:cNvPr>
          <p:cNvSpPr>
            <a:spLocks noGrp="1"/>
          </p:cNvSpPr>
          <p:nvPr>
            <p:ph type="dt" sz="half" idx="12"/>
          </p:nvPr>
        </p:nvSpPr>
        <p:spPr>
          <a:xfrm>
            <a:off x="1096700" y="6475863"/>
            <a:ext cx="1440000" cy="192000"/>
          </a:xfrm>
        </p:spPr>
        <p:txBody>
          <a:bodyPr/>
          <a:lstStyle/>
          <a:p>
            <a:pPr>
              <a:spcBef>
                <a:spcPct val="0"/>
              </a:spcBef>
            </a:pPr>
            <a:r>
              <a:rPr lang="sk-SK"/>
              <a:t>30.9.24</a:t>
            </a:r>
          </a:p>
        </p:txBody>
      </p:sp>
      <p:sp>
        <p:nvSpPr>
          <p:cNvPr id="3" name="BlokTextu 2">
            <a:extLst>
              <a:ext uri="{FF2B5EF4-FFF2-40B4-BE49-F238E27FC236}">
                <a16:creationId xmlns:a16="http://schemas.microsoft.com/office/drawing/2014/main" id="{2C7C2131-D106-B081-9647-FFF3DDF46FE8}"/>
              </a:ext>
            </a:extLst>
          </p:cNvPr>
          <p:cNvSpPr txBox="1"/>
          <p:nvPr/>
        </p:nvSpPr>
        <p:spPr>
          <a:xfrm>
            <a:off x="1000699" y="516356"/>
            <a:ext cx="9933999" cy="914400"/>
          </a:xfrm>
          <a:prstGeom prst="rect">
            <a:avLst/>
          </a:prstGeom>
        </p:spPr>
        <p:style>
          <a:lnRef idx="2">
            <a:schemeClr val="accent4"/>
          </a:lnRef>
          <a:fillRef idx="1">
            <a:schemeClr val="lt1"/>
          </a:fillRef>
          <a:effectRef idx="0">
            <a:schemeClr val="accent4"/>
          </a:effectRef>
          <a:fontRef idx="minor">
            <a:schemeClr val="dk1"/>
          </a:fontRef>
        </p:style>
        <p:txBody>
          <a:bodyPr wrap="none" lIns="72000" tIns="72000" rIns="72000" bIns="72000" rtlCol="0" anchor="ctr">
            <a:noAutofit/>
          </a:bodyPr>
          <a:lstStyle/>
          <a:p>
            <a:pPr algn="ctr"/>
            <a:r>
              <a:rPr lang="sk-SK" sz="2000" b="1" dirty="0">
                <a:latin typeface="Montserrat" panose="00000500000000000000" pitchFamily="2" charset="-18"/>
              </a:rPr>
              <a:t>K3 – Ponuková cena v eur s DPH</a:t>
            </a:r>
          </a:p>
        </p:txBody>
      </p:sp>
      <p:sp>
        <p:nvSpPr>
          <p:cNvPr id="5" name="BlokTextu 4">
            <a:extLst>
              <a:ext uri="{FF2B5EF4-FFF2-40B4-BE49-F238E27FC236}">
                <a16:creationId xmlns:a16="http://schemas.microsoft.com/office/drawing/2014/main" id="{7D10AEC2-D15C-1B8A-06DF-AF26CF5203B0}"/>
              </a:ext>
            </a:extLst>
          </p:cNvPr>
          <p:cNvSpPr txBox="1"/>
          <p:nvPr/>
        </p:nvSpPr>
        <p:spPr>
          <a:xfrm>
            <a:off x="1000698" y="1838760"/>
            <a:ext cx="9933999" cy="4229099"/>
          </a:xfrm>
          <a:prstGeom prst="rect">
            <a:avLst/>
          </a:prstGeom>
        </p:spPr>
        <p:style>
          <a:lnRef idx="2">
            <a:schemeClr val="accent4"/>
          </a:lnRef>
          <a:fillRef idx="1">
            <a:schemeClr val="lt1"/>
          </a:fillRef>
          <a:effectRef idx="0">
            <a:schemeClr val="accent4"/>
          </a:effectRef>
          <a:fontRef idx="minor">
            <a:schemeClr val="dk1"/>
          </a:fontRef>
        </p:style>
        <p:txBody>
          <a:bodyPr wrap="square" lIns="72000" tIns="72000" rIns="72000" bIns="72000" rtlCol="0">
            <a:normAutofit/>
          </a:bodyPr>
          <a:lstStyle/>
          <a:p>
            <a:pPr lvl="1"/>
            <a:endParaRPr lang="sk-SK" kern="100" dirty="0">
              <a:latin typeface="Calibri" panose="020F0502020204030204" pitchFamily="34" charset="0"/>
              <a:ea typeface="Calibri" panose="020F0502020204030204" pitchFamily="34" charset="0"/>
              <a:cs typeface="Calibri" panose="020F0502020204030204" pitchFamily="34" charset="0"/>
            </a:endParaRPr>
          </a:p>
          <a:p>
            <a:pPr marL="0" lvl="1" algn="just" defTabSz="1038977" fontAlgn="base">
              <a:lnSpc>
                <a:spcPct val="110000"/>
              </a:lnSpc>
              <a:spcBef>
                <a:spcPts val="600"/>
              </a:spcBef>
              <a:spcAft>
                <a:spcPts val="600"/>
              </a:spcAft>
            </a:pPr>
            <a:r>
              <a:rPr lang="sk-SK" kern="100" dirty="0">
                <a:latin typeface="Calibri" panose="020F0502020204030204" pitchFamily="34" charset="0"/>
                <a:ea typeface="Calibri" panose="020F0502020204030204" pitchFamily="34" charset="0"/>
                <a:cs typeface="Calibri" panose="020F0502020204030204" pitchFamily="34" charset="0"/>
              </a:rPr>
              <a:t>	</a:t>
            </a:r>
            <a:r>
              <a:rPr lang="sk-SK" sz="2000" kern="100" dirty="0">
                <a:latin typeface="Calibri" panose="020F0502020204030204" pitchFamily="34" charset="0"/>
                <a:cs typeface="Times New Roman" panose="02020603050405020304" pitchFamily="18" charset="0"/>
              </a:rPr>
              <a:t>Po vyhodnotení K1 a K2.</a:t>
            </a:r>
          </a:p>
          <a:p>
            <a:pPr marL="0" lvl="1" algn="just" defTabSz="1038977" fontAlgn="base">
              <a:lnSpc>
                <a:spcPct val="110000"/>
              </a:lnSpc>
              <a:spcBef>
                <a:spcPts val="600"/>
              </a:spcBef>
              <a:spcAft>
                <a:spcPts val="600"/>
              </a:spcAft>
            </a:pPr>
            <a:r>
              <a:rPr lang="sk-SK" sz="2000" kern="100" dirty="0">
                <a:latin typeface="Calibri" panose="020F0502020204030204" pitchFamily="34" charset="0"/>
                <a:cs typeface="Times New Roman" panose="02020603050405020304" pitchFamily="18" charset="0"/>
              </a:rPr>
              <a:t>	Prvýkrát sa identifikujú uchádzači pre členov komisie s právom hodnotiť ponuky.</a:t>
            </a:r>
          </a:p>
          <a:p>
            <a:pPr marL="0" lvl="1" algn="just" defTabSz="1038977" fontAlgn="base">
              <a:lnSpc>
                <a:spcPct val="110000"/>
              </a:lnSpc>
              <a:spcBef>
                <a:spcPts val="600"/>
              </a:spcBef>
              <a:spcAft>
                <a:spcPts val="600"/>
              </a:spcAft>
            </a:pPr>
            <a:r>
              <a:rPr lang="sk-SK" sz="2000" kern="100" dirty="0">
                <a:latin typeface="Calibri" panose="020F0502020204030204" pitchFamily="34" charset="0"/>
                <a:cs typeface="Times New Roman" panose="02020603050405020304" pitchFamily="18" charset="0"/>
              </a:rPr>
              <a:t>	Nezávislý vzorec. Nižšia váha.</a:t>
            </a:r>
          </a:p>
          <a:p>
            <a:pPr marL="0" lvl="1" algn="just" defTabSz="1038977" fontAlgn="base">
              <a:lnSpc>
                <a:spcPct val="110000"/>
              </a:lnSpc>
              <a:spcBef>
                <a:spcPts val="600"/>
              </a:spcBef>
              <a:spcAft>
                <a:spcPts val="600"/>
              </a:spcAft>
            </a:pPr>
            <a:r>
              <a:rPr lang="sk-SK" sz="2000" kern="100" dirty="0">
                <a:latin typeface="Calibri" panose="020F0502020204030204" pitchFamily="34" charset="0"/>
                <a:cs typeface="Times New Roman" panose="02020603050405020304" pitchFamily="18" charset="0"/>
              </a:rPr>
              <a:t>	Predbežné výsledky</a:t>
            </a:r>
          </a:p>
          <a:p>
            <a:pPr lvl="2" algn="just">
              <a:spcBef>
                <a:spcPts val="600"/>
              </a:spcBef>
            </a:pPr>
            <a:endParaRPr lang="sk-SK"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600"/>
              </a:spcAft>
              <a:buFont typeface="Calibri" panose="020F0502020204030204" pitchFamily="34" charset="0"/>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600"/>
              </a:spcAft>
              <a:buFont typeface="Calibri" panose="020F0502020204030204" pitchFamily="34" charset="0"/>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l"/>
            <a:endParaRPr lang="sk-SK" sz="1400" dirty="0">
              <a:latin typeface="Montserrat" panose="00000500000000000000" pitchFamily="2" charset="-18"/>
            </a:endParaRPr>
          </a:p>
        </p:txBody>
      </p:sp>
    </p:spTree>
    <p:extLst>
      <p:ext uri="{BB962C8B-B14F-4D97-AF65-F5344CB8AC3E}">
        <p14:creationId xmlns:p14="http://schemas.microsoft.com/office/powerpoint/2010/main" val="2248423243"/>
      </p:ext>
    </p:extLst>
  </p:cSld>
  <p:clrMapOvr>
    <a:masterClrMapping/>
  </p:clrMapOvr>
  <p:transition>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9B8E917-E68F-4C72-B714-DA978163782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0" imgH="350" progId="TCLayout.ActiveDocument.1">
                  <p:embed/>
                </p:oleObj>
              </mc:Choice>
              <mc:Fallback>
                <p:oleObj name="think-cell Slide" r:id="rId3" imgW="350" imgH="350" progId="TCLayout.ActiveDocument.1">
                  <p:embed/>
                  <p:pic>
                    <p:nvPicPr>
                      <p:cNvPr id="9" name="Objekt 8" hidden="1">
                        <a:extLst>
                          <a:ext uri="{FF2B5EF4-FFF2-40B4-BE49-F238E27FC236}">
                            <a16:creationId xmlns:a16="http://schemas.microsoft.com/office/drawing/2014/main" id="{79B8E917-E68F-4C72-B714-DA978163782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Zástupný objekt pre číslo snímky 6">
            <a:extLst>
              <a:ext uri="{FF2B5EF4-FFF2-40B4-BE49-F238E27FC236}">
                <a16:creationId xmlns:a16="http://schemas.microsoft.com/office/drawing/2014/main" id="{4426F80B-A31D-4289-B3BC-212F5DF5971E}"/>
              </a:ext>
            </a:extLst>
          </p:cNvPr>
          <p:cNvSpPr>
            <a:spLocks noGrp="1"/>
          </p:cNvSpPr>
          <p:nvPr>
            <p:ph type="sldNum" sz="quarter" idx="13"/>
          </p:nvPr>
        </p:nvSpPr>
        <p:spPr/>
        <p:txBody>
          <a:bodyPr/>
          <a:lstStyle/>
          <a:p>
            <a:fld id="{A5BB97A9-7D72-4F8F-8BC5-4E547C3F4DC5}" type="slidenum">
              <a:rPr lang="sk-SK" smtClean="0"/>
              <a:pPr/>
              <a:t>14</a:t>
            </a:fld>
            <a:endParaRPr lang="sk-SK"/>
          </a:p>
        </p:txBody>
      </p:sp>
      <p:sp>
        <p:nvSpPr>
          <p:cNvPr id="14" name="Zástupný objekt pre dátum 5">
            <a:extLst>
              <a:ext uri="{FF2B5EF4-FFF2-40B4-BE49-F238E27FC236}">
                <a16:creationId xmlns:a16="http://schemas.microsoft.com/office/drawing/2014/main" id="{E4F1C7A1-3554-4D68-AFB2-B1E7FAD5ABF0}"/>
              </a:ext>
            </a:extLst>
          </p:cNvPr>
          <p:cNvSpPr>
            <a:spLocks noGrp="1"/>
          </p:cNvSpPr>
          <p:nvPr>
            <p:ph type="dt" sz="half" idx="12"/>
          </p:nvPr>
        </p:nvSpPr>
        <p:spPr>
          <a:xfrm>
            <a:off x="1096700" y="6475863"/>
            <a:ext cx="1440000" cy="192000"/>
          </a:xfrm>
        </p:spPr>
        <p:txBody>
          <a:bodyPr/>
          <a:lstStyle/>
          <a:p>
            <a:pPr>
              <a:spcBef>
                <a:spcPct val="0"/>
              </a:spcBef>
            </a:pPr>
            <a:r>
              <a:rPr lang="sk-SK"/>
              <a:t>30.9.24</a:t>
            </a:r>
          </a:p>
        </p:txBody>
      </p:sp>
      <p:sp>
        <p:nvSpPr>
          <p:cNvPr id="3" name="BlokTextu 2">
            <a:extLst>
              <a:ext uri="{FF2B5EF4-FFF2-40B4-BE49-F238E27FC236}">
                <a16:creationId xmlns:a16="http://schemas.microsoft.com/office/drawing/2014/main" id="{2C7C2131-D106-B081-9647-FFF3DDF46FE8}"/>
              </a:ext>
            </a:extLst>
          </p:cNvPr>
          <p:cNvSpPr txBox="1"/>
          <p:nvPr/>
        </p:nvSpPr>
        <p:spPr>
          <a:xfrm>
            <a:off x="1000699" y="516356"/>
            <a:ext cx="9933999" cy="914400"/>
          </a:xfrm>
          <a:prstGeom prst="rect">
            <a:avLst/>
          </a:prstGeom>
        </p:spPr>
        <p:style>
          <a:lnRef idx="2">
            <a:schemeClr val="accent4"/>
          </a:lnRef>
          <a:fillRef idx="1">
            <a:schemeClr val="lt1"/>
          </a:fillRef>
          <a:effectRef idx="0">
            <a:schemeClr val="accent4"/>
          </a:effectRef>
          <a:fontRef idx="minor">
            <a:schemeClr val="dk1"/>
          </a:fontRef>
        </p:style>
        <p:txBody>
          <a:bodyPr wrap="none" lIns="72000" tIns="72000" rIns="72000" bIns="72000" rtlCol="0" anchor="ctr">
            <a:noAutofit/>
          </a:bodyPr>
          <a:lstStyle/>
          <a:p>
            <a:pPr algn="ctr"/>
            <a:r>
              <a:rPr lang="sk-SK" sz="2000" b="1" dirty="0">
                <a:latin typeface="Montserrat" panose="00000500000000000000" pitchFamily="2" charset="-18"/>
              </a:rPr>
              <a:t>K4 – Pohovor s odborným garantom</a:t>
            </a:r>
          </a:p>
        </p:txBody>
      </p:sp>
      <p:sp>
        <p:nvSpPr>
          <p:cNvPr id="5" name="BlokTextu 4">
            <a:extLst>
              <a:ext uri="{FF2B5EF4-FFF2-40B4-BE49-F238E27FC236}">
                <a16:creationId xmlns:a16="http://schemas.microsoft.com/office/drawing/2014/main" id="{7D10AEC2-D15C-1B8A-06DF-AF26CF5203B0}"/>
              </a:ext>
            </a:extLst>
          </p:cNvPr>
          <p:cNvSpPr txBox="1"/>
          <p:nvPr/>
        </p:nvSpPr>
        <p:spPr>
          <a:xfrm>
            <a:off x="1000698" y="1838760"/>
            <a:ext cx="9933999" cy="4229099"/>
          </a:xfrm>
          <a:prstGeom prst="rect">
            <a:avLst/>
          </a:prstGeom>
        </p:spPr>
        <p:style>
          <a:lnRef idx="2">
            <a:schemeClr val="accent4"/>
          </a:lnRef>
          <a:fillRef idx="1">
            <a:schemeClr val="lt1"/>
          </a:fillRef>
          <a:effectRef idx="0">
            <a:schemeClr val="accent4"/>
          </a:effectRef>
          <a:fontRef idx="minor">
            <a:schemeClr val="dk1"/>
          </a:fontRef>
        </p:style>
        <p:txBody>
          <a:bodyPr wrap="square" lIns="72000" tIns="72000" rIns="72000" bIns="72000" rtlCol="0">
            <a:normAutofit/>
          </a:bodyPr>
          <a:lstStyle/>
          <a:p>
            <a:pPr algn="just">
              <a:spcBef>
                <a:spcPts val="600"/>
              </a:spcBef>
              <a:spcAft>
                <a:spcPts val="600"/>
              </a:spcAft>
            </a:pPr>
            <a:endParaRPr lang="sk-SK" kern="100" dirty="0">
              <a:effectLst/>
              <a:latin typeface="Calibri" panose="020F0502020204030204" pitchFamily="34" charset="0"/>
              <a:ea typeface="Calibri" panose="020F0502020204030204" pitchFamily="34" charset="0"/>
              <a:cs typeface="Calibri" panose="020F0502020204030204" pitchFamily="34" charset="0"/>
            </a:endParaRPr>
          </a:p>
          <a:p>
            <a:pPr algn="l"/>
            <a:r>
              <a:rPr lang="sk-SK" kern="100" dirty="0">
                <a:latin typeface="Calibri" panose="020F0502020204030204" pitchFamily="34" charset="0"/>
                <a:ea typeface="Calibri" panose="020F0502020204030204" pitchFamily="34" charset="0"/>
                <a:cs typeface="Times New Roman" panose="02020603050405020304" pitchFamily="18" charset="0"/>
              </a:rPr>
              <a:t> 	Dialóg s moderátorom za prítomnosti komisie.</a:t>
            </a:r>
          </a:p>
          <a:p>
            <a:pPr algn="l"/>
            <a:endParaRPr lang="sk-SK" kern="100" dirty="0">
              <a:latin typeface="Calibri" panose="020F0502020204030204" pitchFamily="34" charset="0"/>
              <a:ea typeface="Calibri" panose="020F0502020204030204" pitchFamily="34" charset="0"/>
              <a:cs typeface="Times New Roman" panose="02020603050405020304" pitchFamily="18" charset="0"/>
            </a:endParaRPr>
          </a:p>
          <a:p>
            <a:pPr algn="l"/>
            <a:r>
              <a:rPr lang="sk-SK" kern="100" dirty="0">
                <a:latin typeface="Calibri" panose="020F0502020204030204" pitchFamily="34" charset="0"/>
                <a:ea typeface="Calibri" panose="020F0502020204030204" pitchFamily="34" charset="0"/>
                <a:cs typeface="Times New Roman" panose="02020603050405020304" pitchFamily="18" charset="0"/>
              </a:rPr>
              <a:t>	Otázky budú konkretizované vo výzve (okruhy - prečo je odborník ideálnou osobu na pozíciu, v 	čom vidí prínos pre projekt).</a:t>
            </a:r>
          </a:p>
          <a:p>
            <a:pPr algn="l"/>
            <a:endParaRPr lang="sk-SK" kern="100" dirty="0">
              <a:latin typeface="Calibri" panose="020F0502020204030204" pitchFamily="34" charset="0"/>
              <a:ea typeface="Calibri" panose="020F0502020204030204" pitchFamily="34" charset="0"/>
              <a:cs typeface="Times New Roman" panose="02020603050405020304" pitchFamily="18" charset="0"/>
            </a:endParaRPr>
          </a:p>
          <a:p>
            <a:pPr algn="l"/>
            <a:r>
              <a:rPr lang="sk-SK" kern="100" dirty="0">
                <a:latin typeface="Calibri" panose="020F0502020204030204" pitchFamily="34" charset="0"/>
                <a:ea typeface="Calibri" panose="020F0502020204030204" pitchFamily="34" charset="0"/>
                <a:cs typeface="Times New Roman" panose="02020603050405020304" pitchFamily="18" charset="0"/>
              </a:rPr>
              <a:t>	Komisia môže dávať doplňujúce otázky.</a:t>
            </a:r>
          </a:p>
          <a:p>
            <a:pPr algn="l"/>
            <a:endParaRPr lang="sk-SK" kern="100" dirty="0">
              <a:latin typeface="Calibri" panose="020F0502020204030204" pitchFamily="34" charset="0"/>
              <a:ea typeface="Calibri" panose="020F0502020204030204" pitchFamily="34" charset="0"/>
              <a:cs typeface="Times New Roman" panose="02020603050405020304" pitchFamily="18" charset="0"/>
            </a:endParaRPr>
          </a:p>
          <a:p>
            <a:pPr algn="l"/>
            <a:r>
              <a:rPr lang="sk-SK" kern="100" dirty="0">
                <a:latin typeface="Calibri" panose="020F0502020204030204" pitchFamily="34" charset="0"/>
                <a:ea typeface="Calibri" panose="020F0502020204030204" pitchFamily="34" charset="0"/>
                <a:cs typeface="Times New Roman" panose="02020603050405020304" pitchFamily="18" charset="0"/>
              </a:rPr>
              <a:t>	Približne 20-30 min. </a:t>
            </a:r>
          </a:p>
          <a:p>
            <a:pPr algn="l"/>
            <a:endParaRPr lang="sk-SK" kern="100" dirty="0">
              <a:latin typeface="Calibri" panose="020F0502020204030204" pitchFamily="34" charset="0"/>
              <a:ea typeface="Calibri" panose="020F0502020204030204" pitchFamily="34" charset="0"/>
              <a:cs typeface="Times New Roman" panose="02020603050405020304" pitchFamily="18" charset="0"/>
            </a:endParaRPr>
          </a:p>
          <a:p>
            <a:r>
              <a:rPr lang="sk-SK" kern="100" dirty="0">
                <a:latin typeface="Calibri" panose="020F0502020204030204" pitchFamily="34" charset="0"/>
                <a:ea typeface="Calibri" panose="020F0502020204030204" pitchFamily="34" charset="0"/>
                <a:cs typeface="Times New Roman" panose="02020603050405020304" pitchFamily="18" charset="0"/>
              </a:rPr>
              <a:t>	</a:t>
            </a:r>
            <a:r>
              <a:rPr lang="sk-SK" sz="1800" kern="100" dirty="0">
                <a:effectLst/>
                <a:latin typeface="Calibri" panose="020F0502020204030204" pitchFamily="34" charset="0"/>
                <a:ea typeface="Calibri" panose="020F0502020204030204" pitchFamily="34" charset="0"/>
                <a:cs typeface="Times New Roman" panose="02020603050405020304" pitchFamily="18" charset="0"/>
              </a:rPr>
              <a:t>Cieľom nie je získať technické detaily z ponuky, ako bude prebiehať realizácia zákazky ale 	získať dôveru v schopnosti odborného garanta. </a:t>
            </a:r>
          </a:p>
          <a:p>
            <a:pPr algn="l"/>
            <a:endParaRPr lang="sk-SK" kern="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Bef>
                <a:spcPts val="600"/>
              </a:spcBef>
              <a:buFont typeface="Calibri" panose="020F0502020204030204" pitchFamily="34" charset="0"/>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600"/>
              </a:spcAft>
              <a:buFont typeface="Calibri" panose="020F0502020204030204" pitchFamily="34" charset="0"/>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600"/>
              </a:spcAft>
              <a:buFont typeface="Calibri" panose="020F0502020204030204" pitchFamily="34" charset="0"/>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l"/>
            <a:endParaRPr lang="sk-SK" sz="1400" dirty="0">
              <a:latin typeface="Montserrat" panose="00000500000000000000" pitchFamily="2" charset="-18"/>
            </a:endParaRPr>
          </a:p>
        </p:txBody>
      </p:sp>
    </p:spTree>
    <p:extLst>
      <p:ext uri="{BB962C8B-B14F-4D97-AF65-F5344CB8AC3E}">
        <p14:creationId xmlns:p14="http://schemas.microsoft.com/office/powerpoint/2010/main" val="2410349081"/>
      </p:ext>
    </p:extLst>
  </p:cSld>
  <p:clrMapOvr>
    <a:masterClrMapping/>
  </p:clrMapOvr>
  <p:transition>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9B8E917-E68F-4C72-B714-DA978163782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0" imgH="350" progId="TCLayout.ActiveDocument.1">
                  <p:embed/>
                </p:oleObj>
              </mc:Choice>
              <mc:Fallback>
                <p:oleObj name="think-cell Slide" r:id="rId3" imgW="350" imgH="350" progId="TCLayout.ActiveDocument.1">
                  <p:embed/>
                  <p:pic>
                    <p:nvPicPr>
                      <p:cNvPr id="9" name="Objekt 8" hidden="1">
                        <a:extLst>
                          <a:ext uri="{FF2B5EF4-FFF2-40B4-BE49-F238E27FC236}">
                            <a16:creationId xmlns:a16="http://schemas.microsoft.com/office/drawing/2014/main" id="{79B8E917-E68F-4C72-B714-DA978163782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Zástupný objekt pre číslo snímky 6">
            <a:extLst>
              <a:ext uri="{FF2B5EF4-FFF2-40B4-BE49-F238E27FC236}">
                <a16:creationId xmlns:a16="http://schemas.microsoft.com/office/drawing/2014/main" id="{4426F80B-A31D-4289-B3BC-212F5DF5971E}"/>
              </a:ext>
            </a:extLst>
          </p:cNvPr>
          <p:cNvSpPr>
            <a:spLocks noGrp="1"/>
          </p:cNvSpPr>
          <p:nvPr>
            <p:ph type="sldNum" sz="quarter" idx="13"/>
          </p:nvPr>
        </p:nvSpPr>
        <p:spPr/>
        <p:txBody>
          <a:bodyPr/>
          <a:lstStyle/>
          <a:p>
            <a:fld id="{A5BB97A9-7D72-4F8F-8BC5-4E547C3F4DC5}" type="slidenum">
              <a:rPr lang="sk-SK" smtClean="0"/>
              <a:pPr/>
              <a:t>15</a:t>
            </a:fld>
            <a:endParaRPr lang="sk-SK"/>
          </a:p>
        </p:txBody>
      </p:sp>
      <p:sp>
        <p:nvSpPr>
          <p:cNvPr id="14" name="Zástupný objekt pre dátum 5">
            <a:extLst>
              <a:ext uri="{FF2B5EF4-FFF2-40B4-BE49-F238E27FC236}">
                <a16:creationId xmlns:a16="http://schemas.microsoft.com/office/drawing/2014/main" id="{E4F1C7A1-3554-4D68-AFB2-B1E7FAD5ABF0}"/>
              </a:ext>
            </a:extLst>
          </p:cNvPr>
          <p:cNvSpPr>
            <a:spLocks noGrp="1"/>
          </p:cNvSpPr>
          <p:nvPr>
            <p:ph type="dt" sz="half" idx="12"/>
          </p:nvPr>
        </p:nvSpPr>
        <p:spPr>
          <a:xfrm>
            <a:off x="1096700" y="6475863"/>
            <a:ext cx="1440000" cy="192000"/>
          </a:xfrm>
        </p:spPr>
        <p:txBody>
          <a:bodyPr/>
          <a:lstStyle/>
          <a:p>
            <a:pPr>
              <a:spcBef>
                <a:spcPct val="0"/>
              </a:spcBef>
            </a:pPr>
            <a:r>
              <a:rPr lang="sk-SK"/>
              <a:t>30.9.24</a:t>
            </a:r>
          </a:p>
        </p:txBody>
      </p:sp>
      <p:sp>
        <p:nvSpPr>
          <p:cNvPr id="3" name="BlokTextu 2">
            <a:extLst>
              <a:ext uri="{FF2B5EF4-FFF2-40B4-BE49-F238E27FC236}">
                <a16:creationId xmlns:a16="http://schemas.microsoft.com/office/drawing/2014/main" id="{2C7C2131-D106-B081-9647-FFF3DDF46FE8}"/>
              </a:ext>
            </a:extLst>
          </p:cNvPr>
          <p:cNvSpPr txBox="1"/>
          <p:nvPr/>
        </p:nvSpPr>
        <p:spPr>
          <a:xfrm>
            <a:off x="1000699" y="516356"/>
            <a:ext cx="9933999" cy="914400"/>
          </a:xfrm>
          <a:prstGeom prst="rect">
            <a:avLst/>
          </a:prstGeom>
        </p:spPr>
        <p:style>
          <a:lnRef idx="2">
            <a:schemeClr val="accent4"/>
          </a:lnRef>
          <a:fillRef idx="1">
            <a:schemeClr val="lt1"/>
          </a:fillRef>
          <a:effectRef idx="0">
            <a:schemeClr val="accent4"/>
          </a:effectRef>
          <a:fontRef idx="minor">
            <a:schemeClr val="dk1"/>
          </a:fontRef>
        </p:style>
        <p:txBody>
          <a:bodyPr wrap="none" lIns="72000" tIns="72000" rIns="72000" bIns="72000" rtlCol="0" anchor="ctr">
            <a:noAutofit/>
          </a:bodyPr>
          <a:lstStyle/>
          <a:p>
            <a:pPr algn="ctr"/>
            <a:r>
              <a:rPr lang="sk-SK" sz="2000" b="1" dirty="0">
                <a:latin typeface="Montserrat" panose="00000500000000000000" pitchFamily="2" charset="-18"/>
              </a:rPr>
              <a:t>Overovacia fáza</a:t>
            </a:r>
          </a:p>
        </p:txBody>
      </p:sp>
      <p:sp>
        <p:nvSpPr>
          <p:cNvPr id="5" name="BlokTextu 4">
            <a:extLst>
              <a:ext uri="{FF2B5EF4-FFF2-40B4-BE49-F238E27FC236}">
                <a16:creationId xmlns:a16="http://schemas.microsoft.com/office/drawing/2014/main" id="{7D10AEC2-D15C-1B8A-06DF-AF26CF5203B0}"/>
              </a:ext>
            </a:extLst>
          </p:cNvPr>
          <p:cNvSpPr txBox="1"/>
          <p:nvPr/>
        </p:nvSpPr>
        <p:spPr>
          <a:xfrm>
            <a:off x="1000699" y="1865393"/>
            <a:ext cx="9933999" cy="4229099"/>
          </a:xfrm>
          <a:prstGeom prst="rect">
            <a:avLst/>
          </a:prstGeom>
        </p:spPr>
        <p:style>
          <a:lnRef idx="2">
            <a:schemeClr val="accent4"/>
          </a:lnRef>
          <a:fillRef idx="1">
            <a:schemeClr val="lt1"/>
          </a:fillRef>
          <a:effectRef idx="0">
            <a:schemeClr val="accent4"/>
          </a:effectRef>
          <a:fontRef idx="minor">
            <a:schemeClr val="dk1"/>
          </a:fontRef>
        </p:style>
        <p:txBody>
          <a:bodyPr wrap="square" lIns="72000" tIns="72000" rIns="72000" bIns="72000" rtlCol="0">
            <a:normAutofit/>
          </a:bodyPr>
          <a:lstStyle/>
          <a:p>
            <a:pPr algn="just">
              <a:spcBef>
                <a:spcPts val="600"/>
              </a:spcBef>
              <a:spcAft>
                <a:spcPts val="600"/>
              </a:spcAft>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sk-SK" kern="100" dirty="0">
                <a:latin typeface="Calibri" panose="020F0502020204030204" pitchFamily="34" charset="0"/>
                <a:ea typeface="Calibri" panose="020F0502020204030204" pitchFamily="34" charset="0"/>
                <a:cs typeface="Times New Roman" panose="02020603050405020304" pitchFamily="18" charset="0"/>
              </a:rPr>
              <a:t>	</a:t>
            </a:r>
            <a:r>
              <a:rPr lang="sk-SK" sz="2000" kern="100" dirty="0">
                <a:latin typeface="Calibri" panose="020F0502020204030204" pitchFamily="34" charset="0"/>
                <a:ea typeface="Calibri" panose="020F0502020204030204" pitchFamily="34" charset="0"/>
                <a:cs typeface="Times New Roman" panose="02020603050405020304" pitchFamily="18" charset="0"/>
              </a:rPr>
              <a:t>Iba ponuka umiestnená na predbežnom prvom mieste v poradí (ekonomicky 	najvýhodnejšia).</a:t>
            </a:r>
          </a:p>
          <a:p>
            <a:pPr algn="just">
              <a:spcBef>
                <a:spcPts val="600"/>
              </a:spcBef>
              <a:spcAft>
                <a:spcPts val="600"/>
              </a:spcAft>
            </a:pPr>
            <a:r>
              <a:rPr lang="sk-SK" sz="2000" kern="100" dirty="0">
                <a:latin typeface="Calibri" panose="020F0502020204030204" pitchFamily="34" charset="0"/>
                <a:ea typeface="Calibri" panose="020F0502020204030204" pitchFamily="34" charset="0"/>
                <a:cs typeface="Times New Roman" panose="02020603050405020304" pitchFamily="18" charset="0"/>
              </a:rPr>
              <a:t>	Písomne alebo osobne. </a:t>
            </a:r>
          </a:p>
          <a:p>
            <a:pPr algn="just">
              <a:spcBef>
                <a:spcPts val="600"/>
              </a:spcBef>
              <a:spcAft>
                <a:spcPts val="600"/>
              </a:spcAft>
            </a:pPr>
            <a:r>
              <a:rPr lang="sk-SK" sz="2000" kern="100" dirty="0">
                <a:latin typeface="Calibri" panose="020F0502020204030204" pitchFamily="34" charset="0"/>
                <a:ea typeface="Calibri" panose="020F0502020204030204" pitchFamily="34" charset="0"/>
                <a:cs typeface="Times New Roman" panose="02020603050405020304" pitchFamily="18" charset="0"/>
              </a:rPr>
              <a:t>	Dve fázy</a:t>
            </a:r>
          </a:p>
          <a:p>
            <a:pPr algn="just">
              <a:spcBef>
                <a:spcPts val="600"/>
              </a:spcBef>
              <a:spcAft>
                <a:spcPts val="600"/>
              </a:spcAft>
            </a:pPr>
            <a:r>
              <a:rPr lang="sk-SK" sz="2000" kern="100" dirty="0">
                <a:latin typeface="Calibri" panose="020F0502020204030204" pitchFamily="34" charset="0"/>
                <a:ea typeface="Calibri" panose="020F0502020204030204" pitchFamily="34" charset="0"/>
                <a:cs typeface="Times New Roman" panose="02020603050405020304" pitchFamily="18" charset="0"/>
              </a:rPr>
              <a:t>	Preveruje sa relevancia záväzkov prostredníctvom overenia dominantných informácií.</a:t>
            </a:r>
          </a:p>
          <a:p>
            <a:pPr algn="just">
              <a:spcBef>
                <a:spcPts val="600"/>
              </a:spcBef>
              <a:spcAft>
                <a:spcPts val="600"/>
              </a:spcAft>
            </a:pPr>
            <a:r>
              <a:rPr lang="sk-SK" sz="2000" kern="100" dirty="0">
                <a:latin typeface="Calibri" panose="020F0502020204030204" pitchFamily="34" charset="0"/>
                <a:ea typeface="Calibri" panose="020F0502020204030204" pitchFamily="34" charset="0"/>
                <a:cs typeface="Times New Roman" panose="02020603050405020304" pitchFamily="18" charset="0"/>
              </a:rPr>
              <a:t>		</a:t>
            </a:r>
          </a:p>
          <a:p>
            <a:pPr algn="just">
              <a:spcBef>
                <a:spcPts val="600"/>
              </a:spcBef>
              <a:spcAft>
                <a:spcPts val="600"/>
              </a:spcAft>
            </a:pPr>
            <a:endParaRPr lang="sk-SK" kern="1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98978913"/>
      </p:ext>
    </p:extLst>
  </p:cSld>
  <p:clrMapOvr>
    <a:masterClrMapping/>
  </p:clrMapOvr>
  <p:transition>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9B8E917-E68F-4C72-B714-DA978163782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0" imgH="350" progId="TCLayout.ActiveDocument.1">
                  <p:embed/>
                </p:oleObj>
              </mc:Choice>
              <mc:Fallback>
                <p:oleObj name="think-cell Slide" r:id="rId3" imgW="350" imgH="350" progId="TCLayout.ActiveDocument.1">
                  <p:embed/>
                  <p:pic>
                    <p:nvPicPr>
                      <p:cNvPr id="9" name="Objekt 8" hidden="1">
                        <a:extLst>
                          <a:ext uri="{FF2B5EF4-FFF2-40B4-BE49-F238E27FC236}">
                            <a16:creationId xmlns:a16="http://schemas.microsoft.com/office/drawing/2014/main" id="{79B8E917-E68F-4C72-B714-DA978163782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Zástupný objekt pre číslo snímky 6">
            <a:extLst>
              <a:ext uri="{FF2B5EF4-FFF2-40B4-BE49-F238E27FC236}">
                <a16:creationId xmlns:a16="http://schemas.microsoft.com/office/drawing/2014/main" id="{4426F80B-A31D-4289-B3BC-212F5DF5971E}"/>
              </a:ext>
            </a:extLst>
          </p:cNvPr>
          <p:cNvSpPr>
            <a:spLocks noGrp="1"/>
          </p:cNvSpPr>
          <p:nvPr>
            <p:ph type="sldNum" sz="quarter" idx="13"/>
          </p:nvPr>
        </p:nvSpPr>
        <p:spPr/>
        <p:txBody>
          <a:bodyPr/>
          <a:lstStyle/>
          <a:p>
            <a:fld id="{A5BB97A9-7D72-4F8F-8BC5-4E547C3F4DC5}" type="slidenum">
              <a:rPr lang="sk-SK" smtClean="0"/>
              <a:pPr/>
              <a:t>16</a:t>
            </a:fld>
            <a:endParaRPr lang="sk-SK"/>
          </a:p>
        </p:txBody>
      </p:sp>
      <p:sp>
        <p:nvSpPr>
          <p:cNvPr id="14" name="Zástupný objekt pre dátum 5">
            <a:extLst>
              <a:ext uri="{FF2B5EF4-FFF2-40B4-BE49-F238E27FC236}">
                <a16:creationId xmlns:a16="http://schemas.microsoft.com/office/drawing/2014/main" id="{E4F1C7A1-3554-4D68-AFB2-B1E7FAD5ABF0}"/>
              </a:ext>
            </a:extLst>
          </p:cNvPr>
          <p:cNvSpPr>
            <a:spLocks noGrp="1"/>
          </p:cNvSpPr>
          <p:nvPr>
            <p:ph type="dt" sz="half" idx="12"/>
          </p:nvPr>
        </p:nvSpPr>
        <p:spPr>
          <a:xfrm>
            <a:off x="1096700" y="6475863"/>
            <a:ext cx="1440000" cy="192000"/>
          </a:xfrm>
        </p:spPr>
        <p:txBody>
          <a:bodyPr/>
          <a:lstStyle/>
          <a:p>
            <a:pPr>
              <a:spcBef>
                <a:spcPct val="0"/>
              </a:spcBef>
            </a:pPr>
            <a:r>
              <a:rPr lang="sk-SK"/>
              <a:t>30.9.24</a:t>
            </a:r>
          </a:p>
        </p:txBody>
      </p:sp>
      <p:sp>
        <p:nvSpPr>
          <p:cNvPr id="3" name="BlokTextu 2">
            <a:extLst>
              <a:ext uri="{FF2B5EF4-FFF2-40B4-BE49-F238E27FC236}">
                <a16:creationId xmlns:a16="http://schemas.microsoft.com/office/drawing/2014/main" id="{2C7C2131-D106-B081-9647-FFF3DDF46FE8}"/>
              </a:ext>
            </a:extLst>
          </p:cNvPr>
          <p:cNvSpPr txBox="1"/>
          <p:nvPr/>
        </p:nvSpPr>
        <p:spPr>
          <a:xfrm>
            <a:off x="1000699" y="516356"/>
            <a:ext cx="9933999" cy="914400"/>
          </a:xfrm>
          <a:prstGeom prst="rect">
            <a:avLst/>
          </a:prstGeom>
        </p:spPr>
        <p:style>
          <a:lnRef idx="2">
            <a:schemeClr val="accent4"/>
          </a:lnRef>
          <a:fillRef idx="1">
            <a:schemeClr val="lt1"/>
          </a:fillRef>
          <a:effectRef idx="0">
            <a:schemeClr val="accent4"/>
          </a:effectRef>
          <a:fontRef idx="minor">
            <a:schemeClr val="dk1"/>
          </a:fontRef>
        </p:style>
        <p:txBody>
          <a:bodyPr wrap="none" lIns="72000" tIns="72000" rIns="72000" bIns="72000" rtlCol="0" anchor="ctr">
            <a:noAutofit/>
          </a:bodyPr>
          <a:lstStyle/>
          <a:p>
            <a:pPr algn="ctr"/>
            <a:r>
              <a:rPr lang="sk-SK" sz="2000" b="1" dirty="0">
                <a:latin typeface="Montserrat" panose="00000500000000000000" pitchFamily="2" charset="-18"/>
              </a:rPr>
              <a:t>Overovacia fáza</a:t>
            </a:r>
          </a:p>
        </p:txBody>
      </p:sp>
      <p:sp>
        <p:nvSpPr>
          <p:cNvPr id="5" name="BlokTextu 4">
            <a:extLst>
              <a:ext uri="{FF2B5EF4-FFF2-40B4-BE49-F238E27FC236}">
                <a16:creationId xmlns:a16="http://schemas.microsoft.com/office/drawing/2014/main" id="{7D10AEC2-D15C-1B8A-06DF-AF26CF5203B0}"/>
              </a:ext>
            </a:extLst>
          </p:cNvPr>
          <p:cNvSpPr txBox="1"/>
          <p:nvPr/>
        </p:nvSpPr>
        <p:spPr>
          <a:xfrm>
            <a:off x="1000699" y="1874820"/>
            <a:ext cx="9933999" cy="4229099"/>
          </a:xfrm>
          <a:prstGeom prst="rect">
            <a:avLst/>
          </a:prstGeom>
        </p:spPr>
        <p:style>
          <a:lnRef idx="2">
            <a:schemeClr val="accent4"/>
          </a:lnRef>
          <a:fillRef idx="1">
            <a:schemeClr val="lt1"/>
          </a:fillRef>
          <a:effectRef idx="0">
            <a:schemeClr val="accent4"/>
          </a:effectRef>
          <a:fontRef idx="minor">
            <a:schemeClr val="dk1"/>
          </a:fontRef>
        </p:style>
        <p:txBody>
          <a:bodyPr wrap="square" lIns="72000" tIns="72000" rIns="72000" bIns="72000" rtlCol="0">
            <a:normAutofit/>
          </a:bodyPr>
          <a:lstStyle/>
          <a:p>
            <a:pPr algn="just">
              <a:spcBef>
                <a:spcPts val="600"/>
              </a:spcBef>
              <a:spcAft>
                <a:spcPts val="600"/>
              </a:spcAft>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sk-SK" kern="100" dirty="0">
                <a:latin typeface="Calibri" panose="020F0502020204030204" pitchFamily="34" charset="0"/>
                <a:ea typeface="Calibri" panose="020F0502020204030204" pitchFamily="34" charset="0"/>
                <a:cs typeface="Times New Roman" panose="02020603050405020304" pitchFamily="18" charset="0"/>
              </a:rPr>
              <a:t>	</a:t>
            </a:r>
            <a:r>
              <a:rPr lang="sk-SK" sz="2000" kern="100" dirty="0">
                <a:latin typeface="Calibri" panose="020F0502020204030204" pitchFamily="34" charset="0"/>
                <a:ea typeface="Calibri" panose="020F0502020204030204" pitchFamily="34" charset="0"/>
                <a:cs typeface="Times New Roman" panose="02020603050405020304" pitchFamily="18" charset="0"/>
              </a:rPr>
              <a:t>Ak uchádzač neobháji v plnom rozsahu, upravuje sa celkové bodové hodnotenie tak, 	aby odrážalo výsledok overovacej fázy.</a:t>
            </a:r>
          </a:p>
          <a:p>
            <a:pPr algn="just">
              <a:spcBef>
                <a:spcPts val="600"/>
              </a:spcBef>
              <a:spcAft>
                <a:spcPts val="600"/>
              </a:spcAft>
            </a:pPr>
            <a:r>
              <a:rPr lang="sk-SK" sz="2000" kern="100" dirty="0">
                <a:latin typeface="Calibri" panose="020F0502020204030204" pitchFamily="34" charset="0"/>
                <a:ea typeface="Calibri" panose="020F0502020204030204" pitchFamily="34" charset="0"/>
                <a:cs typeface="Times New Roman" panose="02020603050405020304" pitchFamily="18" charset="0"/>
              </a:rPr>
              <a:t>	Počas overovacej fázy nie je možné meniť ponuky a nejde o rokovanie s uchádzačom. </a:t>
            </a:r>
          </a:p>
          <a:p>
            <a:pPr algn="just">
              <a:spcBef>
                <a:spcPts val="600"/>
              </a:spcBef>
              <a:spcAft>
                <a:spcPts val="600"/>
              </a:spcAft>
            </a:pPr>
            <a:r>
              <a:rPr lang="sk-SK" sz="2000" kern="100" dirty="0">
                <a:latin typeface="Calibri" panose="020F0502020204030204" pitchFamily="34" charset="0"/>
                <a:ea typeface="Calibri" panose="020F0502020204030204" pitchFamily="34" charset="0"/>
                <a:cs typeface="Times New Roman" panose="02020603050405020304" pitchFamily="18" charset="0"/>
              </a:rPr>
              <a:t>	Možné požadovať rozvitie </a:t>
            </a:r>
            <a:r>
              <a:rPr lang="sk-SK" sz="2000" kern="100" dirty="0" err="1">
                <a:latin typeface="Calibri" panose="020F0502020204030204" pitchFamily="34" charset="0"/>
                <a:ea typeface="Calibri" panose="020F0502020204030204" pitchFamily="34" charset="0"/>
                <a:cs typeface="Times New Roman" panose="02020603050405020304" pitchFamily="18" charset="0"/>
              </a:rPr>
              <a:t>techn</a:t>
            </a:r>
            <a:r>
              <a:rPr lang="sk-SK" sz="2000" kern="100" dirty="0">
                <a:latin typeface="Calibri" panose="020F0502020204030204" pitchFamily="34" charset="0"/>
                <a:ea typeface="Calibri" panose="020F0502020204030204" pitchFamily="34" charset="0"/>
                <a:cs typeface="Times New Roman" panose="02020603050405020304" pitchFamily="18" charset="0"/>
              </a:rPr>
              <a:t>, špecifikácie produktu, detailného harmonogram, 	vytvorení plánu 	riadenia 	rizík, nastavenie mechanizmu na sledovanie plnenia 	harmonogramu, implementácie ako napr. týždenné reporty.</a:t>
            </a:r>
          </a:p>
          <a:p>
            <a:pPr algn="just">
              <a:spcBef>
                <a:spcPts val="600"/>
              </a:spcBef>
              <a:spcAft>
                <a:spcPts val="600"/>
              </a:spcAft>
            </a:pPr>
            <a:r>
              <a:rPr lang="sk-SK" sz="2000" kern="100" dirty="0">
                <a:latin typeface="Calibri" panose="020F0502020204030204" pitchFamily="34" charset="0"/>
                <a:ea typeface="Calibri" panose="020F0502020204030204" pitchFamily="34" charset="0"/>
                <a:cs typeface="Times New Roman" panose="02020603050405020304" pitchFamily="18" charset="0"/>
              </a:rPr>
              <a:t>	Záväzky sa zapracujú do zmluvy. </a:t>
            </a:r>
          </a:p>
          <a:p>
            <a:pPr algn="just">
              <a:spcBef>
                <a:spcPts val="600"/>
              </a:spcBef>
              <a:spcAft>
                <a:spcPts val="600"/>
              </a:spcAft>
            </a:pPr>
            <a:r>
              <a:rPr lang="sk-SK" sz="2000" kern="100" dirty="0">
                <a:latin typeface="Calibri" panose="020F0502020204030204" pitchFamily="34" charset="0"/>
                <a:ea typeface="Calibri" panose="020F0502020204030204" pitchFamily="34" charset="0"/>
                <a:cs typeface="Times New Roman" panose="02020603050405020304" pitchFamily="18" charset="0"/>
              </a:rPr>
              <a:t>	</a:t>
            </a:r>
          </a:p>
          <a:p>
            <a:pPr algn="just">
              <a:spcBef>
                <a:spcPts val="600"/>
              </a:spcBef>
              <a:spcAft>
                <a:spcPts val="600"/>
              </a:spcAft>
            </a:pPr>
            <a:endParaRPr lang="sk-SK" kern="1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56769739"/>
      </p:ext>
    </p:extLst>
  </p:cSld>
  <p:clrMapOvr>
    <a:masterClrMapping/>
  </p:clrMapOvr>
  <p:transition>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9B8E917-E68F-4C72-B714-DA978163782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0" imgH="350" progId="TCLayout.ActiveDocument.1">
                  <p:embed/>
                </p:oleObj>
              </mc:Choice>
              <mc:Fallback>
                <p:oleObj name="think-cell Slide" r:id="rId3" imgW="350" imgH="350" progId="TCLayout.ActiveDocument.1">
                  <p:embed/>
                  <p:pic>
                    <p:nvPicPr>
                      <p:cNvPr id="9" name="Objekt 8" hidden="1">
                        <a:extLst>
                          <a:ext uri="{FF2B5EF4-FFF2-40B4-BE49-F238E27FC236}">
                            <a16:creationId xmlns:a16="http://schemas.microsoft.com/office/drawing/2014/main" id="{79B8E917-E68F-4C72-B714-DA978163782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Zástupný objekt pre číslo snímky 6">
            <a:extLst>
              <a:ext uri="{FF2B5EF4-FFF2-40B4-BE49-F238E27FC236}">
                <a16:creationId xmlns:a16="http://schemas.microsoft.com/office/drawing/2014/main" id="{4426F80B-A31D-4289-B3BC-212F5DF5971E}"/>
              </a:ext>
            </a:extLst>
          </p:cNvPr>
          <p:cNvSpPr>
            <a:spLocks noGrp="1"/>
          </p:cNvSpPr>
          <p:nvPr>
            <p:ph type="sldNum" sz="quarter" idx="13"/>
          </p:nvPr>
        </p:nvSpPr>
        <p:spPr/>
        <p:txBody>
          <a:bodyPr/>
          <a:lstStyle/>
          <a:p>
            <a:fld id="{A5BB97A9-7D72-4F8F-8BC5-4E547C3F4DC5}" type="slidenum">
              <a:rPr lang="sk-SK" smtClean="0"/>
              <a:pPr/>
              <a:t>17</a:t>
            </a:fld>
            <a:endParaRPr lang="sk-SK"/>
          </a:p>
        </p:txBody>
      </p:sp>
      <p:sp>
        <p:nvSpPr>
          <p:cNvPr id="14" name="Zástupný objekt pre dátum 5">
            <a:extLst>
              <a:ext uri="{FF2B5EF4-FFF2-40B4-BE49-F238E27FC236}">
                <a16:creationId xmlns:a16="http://schemas.microsoft.com/office/drawing/2014/main" id="{E4F1C7A1-3554-4D68-AFB2-B1E7FAD5ABF0}"/>
              </a:ext>
            </a:extLst>
          </p:cNvPr>
          <p:cNvSpPr>
            <a:spLocks noGrp="1"/>
          </p:cNvSpPr>
          <p:nvPr>
            <p:ph type="dt" sz="half" idx="12"/>
          </p:nvPr>
        </p:nvSpPr>
        <p:spPr>
          <a:xfrm>
            <a:off x="1096700" y="6475863"/>
            <a:ext cx="1440000" cy="192000"/>
          </a:xfrm>
        </p:spPr>
        <p:txBody>
          <a:bodyPr/>
          <a:lstStyle/>
          <a:p>
            <a:pPr>
              <a:spcBef>
                <a:spcPct val="0"/>
              </a:spcBef>
            </a:pPr>
            <a:r>
              <a:rPr lang="sk-SK"/>
              <a:t>30.9.24</a:t>
            </a:r>
          </a:p>
        </p:txBody>
      </p:sp>
      <p:sp>
        <p:nvSpPr>
          <p:cNvPr id="3" name="BlokTextu 2">
            <a:extLst>
              <a:ext uri="{FF2B5EF4-FFF2-40B4-BE49-F238E27FC236}">
                <a16:creationId xmlns:a16="http://schemas.microsoft.com/office/drawing/2014/main" id="{2C7C2131-D106-B081-9647-FFF3DDF46FE8}"/>
              </a:ext>
            </a:extLst>
          </p:cNvPr>
          <p:cNvSpPr txBox="1"/>
          <p:nvPr/>
        </p:nvSpPr>
        <p:spPr>
          <a:xfrm>
            <a:off x="1000699" y="516356"/>
            <a:ext cx="9933999" cy="914400"/>
          </a:xfrm>
          <a:prstGeom prst="rect">
            <a:avLst/>
          </a:prstGeom>
        </p:spPr>
        <p:style>
          <a:lnRef idx="2">
            <a:schemeClr val="accent4"/>
          </a:lnRef>
          <a:fillRef idx="1">
            <a:schemeClr val="lt1"/>
          </a:fillRef>
          <a:effectRef idx="0">
            <a:schemeClr val="accent4"/>
          </a:effectRef>
          <a:fontRef idx="minor">
            <a:schemeClr val="dk1"/>
          </a:fontRef>
        </p:style>
        <p:txBody>
          <a:bodyPr wrap="none" lIns="72000" tIns="72000" rIns="72000" bIns="72000" rtlCol="0" anchor="ctr">
            <a:noAutofit/>
          </a:bodyPr>
          <a:lstStyle/>
          <a:p>
            <a:pPr algn="ctr"/>
            <a:r>
              <a:rPr lang="sk-SK" sz="2000" b="1" dirty="0">
                <a:latin typeface="Montserrat" panose="00000500000000000000" pitchFamily="2" charset="-18"/>
              </a:rPr>
              <a:t>Priestor na otázky, návrhy, pripomienky	</a:t>
            </a:r>
          </a:p>
        </p:txBody>
      </p:sp>
      <p:sp>
        <p:nvSpPr>
          <p:cNvPr id="5" name="BlokTextu 4">
            <a:extLst>
              <a:ext uri="{FF2B5EF4-FFF2-40B4-BE49-F238E27FC236}">
                <a16:creationId xmlns:a16="http://schemas.microsoft.com/office/drawing/2014/main" id="{7D10AEC2-D15C-1B8A-06DF-AF26CF5203B0}"/>
              </a:ext>
            </a:extLst>
          </p:cNvPr>
          <p:cNvSpPr txBox="1"/>
          <p:nvPr/>
        </p:nvSpPr>
        <p:spPr>
          <a:xfrm>
            <a:off x="1000699" y="1865393"/>
            <a:ext cx="9933999" cy="4229099"/>
          </a:xfrm>
          <a:prstGeom prst="rect">
            <a:avLst/>
          </a:prstGeom>
        </p:spPr>
        <p:style>
          <a:lnRef idx="2">
            <a:schemeClr val="accent4"/>
          </a:lnRef>
          <a:fillRef idx="1">
            <a:schemeClr val="lt1"/>
          </a:fillRef>
          <a:effectRef idx="0">
            <a:schemeClr val="accent4"/>
          </a:effectRef>
          <a:fontRef idx="minor">
            <a:schemeClr val="dk1"/>
          </a:fontRef>
        </p:style>
        <p:txBody>
          <a:bodyPr wrap="square" lIns="72000" tIns="72000" rIns="72000" bIns="72000" rtlCol="0">
            <a:normAutofit/>
          </a:bodyPr>
          <a:lstStyle/>
          <a:p>
            <a:pPr algn="just">
              <a:spcBef>
                <a:spcPts val="600"/>
              </a:spcBef>
              <a:spcAft>
                <a:spcPts val="600"/>
              </a:spcAft>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sk-SK" kern="100" dirty="0">
                <a:latin typeface="Calibri" panose="020F0502020204030204" pitchFamily="34" charset="0"/>
                <a:ea typeface="Calibri" panose="020F0502020204030204" pitchFamily="34" charset="0"/>
                <a:cs typeface="Times New Roman" panose="02020603050405020304" pitchFamily="18" charset="0"/>
              </a:rPr>
              <a:t>	Za každé otázky, návrhy, pripomienky budeme vďační.</a:t>
            </a:r>
          </a:p>
          <a:p>
            <a:pPr algn="just">
              <a:spcBef>
                <a:spcPts val="600"/>
              </a:spcBef>
              <a:spcAft>
                <a:spcPts val="600"/>
              </a:spcAft>
            </a:pPr>
            <a:endParaRPr lang="sk-SK" kern="1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51909560"/>
      </p:ext>
    </p:extLst>
  </p:cSld>
  <p:clrMapOvr>
    <a:masterClrMapping/>
  </p:clrMapOvr>
  <p:transition>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E4BE1C2E-3E8E-4807-AD93-10A12ECA03F3}"/>
              </a:ext>
            </a:extLst>
          </p:cNvPr>
          <p:cNvGraphicFramePr>
            <a:graphicFrameLocks noChangeAspect="1"/>
          </p:cNvGraphicFramePr>
          <p:nvPr>
            <p:custDataLst>
              <p:tags r:id="rId1"/>
            </p:custDataLst>
            <p:extLst>
              <p:ext uri="{D42A27DB-BD31-4B8C-83A1-F6EECF244321}">
                <p14:modId xmlns:p14="http://schemas.microsoft.com/office/powerpoint/2010/main" val="212379065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0" imgH="350" progId="TCLayout.ActiveDocument.1">
                  <p:embed/>
                </p:oleObj>
              </mc:Choice>
              <mc:Fallback>
                <p:oleObj name="think-cell Slide" r:id="rId3" imgW="350" imgH="350" progId="TCLayout.ActiveDocument.1">
                  <p:embed/>
                  <p:pic>
                    <p:nvPicPr>
                      <p:cNvPr id="9" name="Objekt 8" hidden="1">
                        <a:extLst>
                          <a:ext uri="{FF2B5EF4-FFF2-40B4-BE49-F238E27FC236}">
                            <a16:creationId xmlns:a16="http://schemas.microsoft.com/office/drawing/2014/main" id="{E4BE1C2E-3E8E-4807-AD93-10A12ECA03F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Zástupný objekt pre číslo snímky 6">
            <a:extLst>
              <a:ext uri="{FF2B5EF4-FFF2-40B4-BE49-F238E27FC236}">
                <a16:creationId xmlns:a16="http://schemas.microsoft.com/office/drawing/2014/main" id="{4426F80B-A31D-4289-B3BC-212F5DF5971E}"/>
              </a:ext>
            </a:extLst>
          </p:cNvPr>
          <p:cNvSpPr>
            <a:spLocks noGrp="1"/>
          </p:cNvSpPr>
          <p:nvPr>
            <p:ph type="sldNum" sz="quarter" idx="13"/>
          </p:nvPr>
        </p:nvSpPr>
        <p:spPr/>
        <p:txBody>
          <a:bodyPr/>
          <a:lstStyle/>
          <a:p>
            <a:fld id="{A5BB97A9-7D72-4F8F-8BC5-4E547C3F4DC5}" type="slidenum">
              <a:rPr lang="sk-SK" smtClean="0"/>
              <a:pPr/>
              <a:t>18</a:t>
            </a:fld>
            <a:endParaRPr lang="sk-SK"/>
          </a:p>
        </p:txBody>
      </p:sp>
      <p:sp>
        <p:nvSpPr>
          <p:cNvPr id="12" name="Zástupný objekt pre dátum 5">
            <a:extLst>
              <a:ext uri="{FF2B5EF4-FFF2-40B4-BE49-F238E27FC236}">
                <a16:creationId xmlns:a16="http://schemas.microsoft.com/office/drawing/2014/main" id="{AE687095-D2CE-4E87-AF0A-46E13CD1EFD6}"/>
              </a:ext>
            </a:extLst>
          </p:cNvPr>
          <p:cNvSpPr>
            <a:spLocks noGrp="1"/>
          </p:cNvSpPr>
          <p:nvPr>
            <p:ph type="dt" sz="half" idx="12"/>
          </p:nvPr>
        </p:nvSpPr>
        <p:spPr>
          <a:xfrm>
            <a:off x="1096700" y="6475863"/>
            <a:ext cx="1440000" cy="192000"/>
          </a:xfrm>
        </p:spPr>
        <p:txBody>
          <a:bodyPr/>
          <a:lstStyle/>
          <a:p>
            <a:pPr>
              <a:spcBef>
                <a:spcPct val="0"/>
              </a:spcBef>
            </a:pPr>
            <a:r>
              <a:rPr lang="sk-SK"/>
              <a:t>30.9.24</a:t>
            </a:r>
          </a:p>
        </p:txBody>
      </p:sp>
      <p:pic>
        <p:nvPicPr>
          <p:cNvPr id="2" name="Zástupný objekt pre obsah 9" descr="Obrázok, na ktorom je kreslenie&#10;&#10;Automaticky generovaný popis">
            <a:extLst>
              <a:ext uri="{FF2B5EF4-FFF2-40B4-BE49-F238E27FC236}">
                <a16:creationId xmlns:a16="http://schemas.microsoft.com/office/drawing/2014/main" id="{E3181FF9-282F-13CF-27E3-65A55BF3817C}"/>
              </a:ext>
            </a:extLst>
          </p:cNvPr>
          <p:cNvPicPr>
            <a:picLocks noGrp="1" noChangeAspect="1"/>
          </p:cNvPicPr>
          <p:nvPr>
            <p:ph idx="1"/>
          </p:nvPr>
        </p:nvPicPr>
        <p:blipFill rotWithShape="1">
          <a:blip r:embed="rId5">
            <a:clrChange>
              <a:clrFrom>
                <a:srgbClr val="FFFFFF"/>
              </a:clrFrom>
              <a:clrTo>
                <a:srgbClr val="FFFFFF">
                  <a:alpha val="0"/>
                </a:srgbClr>
              </a:clrTo>
            </a:clrChange>
            <a:duotone>
              <a:schemeClr val="accent2">
                <a:shade val="45000"/>
                <a:satMod val="135000"/>
              </a:schemeClr>
              <a:prstClr val="white"/>
            </a:duotone>
            <a:extLst>
              <a:ext uri="{28A0092B-C50C-407E-A947-70E740481C1C}">
                <a14:useLocalDpi xmlns:a14="http://schemas.microsoft.com/office/drawing/2010/main" val="0"/>
              </a:ext>
            </a:extLst>
          </a:blip>
          <a:srcRect l="6335" t="42410" r="6330" b="42743"/>
          <a:stretch/>
        </p:blipFill>
        <p:spPr>
          <a:xfrm>
            <a:off x="261951" y="429040"/>
            <a:ext cx="11668098" cy="1983583"/>
          </a:xfrm>
          <a:prstGeom prst="rect">
            <a:avLst/>
          </a:prstGeom>
        </p:spPr>
      </p:pic>
      <p:sp>
        <p:nvSpPr>
          <p:cNvPr id="3" name="Nadpis 2">
            <a:extLst>
              <a:ext uri="{FF2B5EF4-FFF2-40B4-BE49-F238E27FC236}">
                <a16:creationId xmlns:a16="http://schemas.microsoft.com/office/drawing/2014/main" id="{E01A1AF9-5389-BBAC-08EF-C87219D5B45A}"/>
              </a:ext>
            </a:extLst>
          </p:cNvPr>
          <p:cNvSpPr txBox="1">
            <a:spLocks/>
          </p:cNvSpPr>
          <p:nvPr/>
        </p:nvSpPr>
        <p:spPr bwMode="auto">
          <a:xfrm>
            <a:off x="6653013" y="3902760"/>
            <a:ext cx="5069087" cy="97403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Autofit/>
          </a:bodyPr>
          <a:lstStyle>
            <a:lvl1pPr algn="l" defTabSz="1038977" rtl="0" eaLnBrk="1" latinLnBrk="0" hangingPunct="1">
              <a:lnSpc>
                <a:spcPct val="103000"/>
              </a:lnSpc>
              <a:spcBef>
                <a:spcPct val="0"/>
              </a:spcBef>
              <a:buNone/>
              <a:defRPr sz="2400" b="0" kern="100" baseline="0">
                <a:solidFill>
                  <a:schemeClr val="tx1"/>
                </a:solidFill>
                <a:latin typeface="+mj-lt"/>
                <a:ea typeface="+mj-ea"/>
                <a:cs typeface="+mj-cs"/>
              </a:defRPr>
            </a:lvl1pPr>
          </a:lstStyle>
          <a:p>
            <a:pPr algn="r"/>
            <a:r>
              <a:rPr lang="sk-SK" sz="3200" dirty="0"/>
              <a:t>Ďakujeme za pozornosť</a:t>
            </a:r>
          </a:p>
        </p:txBody>
      </p:sp>
    </p:spTree>
    <p:extLst>
      <p:ext uri="{BB962C8B-B14F-4D97-AF65-F5344CB8AC3E}">
        <p14:creationId xmlns:p14="http://schemas.microsoft.com/office/powerpoint/2010/main" val="2258725521"/>
      </p:ext>
    </p:extLst>
  </p:cSld>
  <p:clrMapOvr>
    <a:masterClrMapping/>
  </p:clrMapOvr>
  <p:transition>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E00FAD35-31B0-4A8D-B9F0-9D27D7A7E8D0}"/>
              </a:ext>
            </a:extLst>
          </p:cNvPr>
          <p:cNvGraphicFramePr>
            <a:graphicFrameLocks noChangeAspect="1"/>
          </p:cNvGraphicFramePr>
          <p:nvPr>
            <p:custDataLst>
              <p:tags r:id="rId1"/>
            </p:custDataLst>
            <p:extLst>
              <p:ext uri="{D42A27DB-BD31-4B8C-83A1-F6EECF244321}">
                <p14:modId xmlns:p14="http://schemas.microsoft.com/office/powerpoint/2010/main" val="35693312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0" imgH="350" progId="TCLayout.ActiveDocument.1">
                  <p:embed/>
                </p:oleObj>
              </mc:Choice>
              <mc:Fallback>
                <p:oleObj name="think-cell Slide" r:id="rId3" imgW="350" imgH="350" progId="TCLayout.ActiveDocument.1">
                  <p:embed/>
                  <p:pic>
                    <p:nvPicPr>
                      <p:cNvPr id="8" name="Objekt 7" hidden="1">
                        <a:extLst>
                          <a:ext uri="{FF2B5EF4-FFF2-40B4-BE49-F238E27FC236}">
                            <a16:creationId xmlns:a16="http://schemas.microsoft.com/office/drawing/2014/main" id="{E00FAD35-31B0-4A8D-B9F0-9D27D7A7E8D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Zástupný objekt pre číslo snímky 6">
            <a:extLst>
              <a:ext uri="{FF2B5EF4-FFF2-40B4-BE49-F238E27FC236}">
                <a16:creationId xmlns:a16="http://schemas.microsoft.com/office/drawing/2014/main" id="{19EF8710-2C4C-470B-B6A8-1E77FDA56E99}"/>
              </a:ext>
            </a:extLst>
          </p:cNvPr>
          <p:cNvSpPr>
            <a:spLocks noGrp="1"/>
          </p:cNvSpPr>
          <p:nvPr>
            <p:ph type="sldNum" sz="quarter" idx="13"/>
          </p:nvPr>
        </p:nvSpPr>
        <p:spPr/>
        <p:txBody>
          <a:bodyPr/>
          <a:lstStyle/>
          <a:p>
            <a:fld id="{A5BB97A9-7D72-4F8F-8BC5-4E547C3F4DC5}" type="slidenum">
              <a:rPr lang="sk-SK" smtClean="0"/>
              <a:pPr/>
              <a:t>2</a:t>
            </a:fld>
            <a:endParaRPr lang="sk-SK" dirty="0"/>
          </a:p>
        </p:txBody>
      </p:sp>
      <p:sp>
        <p:nvSpPr>
          <p:cNvPr id="13" name="Zástupný objekt pre dátum 5">
            <a:extLst>
              <a:ext uri="{FF2B5EF4-FFF2-40B4-BE49-F238E27FC236}">
                <a16:creationId xmlns:a16="http://schemas.microsoft.com/office/drawing/2014/main" id="{E08239BA-6617-4828-9BBC-EB091F8DC847}"/>
              </a:ext>
            </a:extLst>
          </p:cNvPr>
          <p:cNvSpPr>
            <a:spLocks noGrp="1"/>
          </p:cNvSpPr>
          <p:nvPr>
            <p:ph type="dt" sz="half" idx="12"/>
          </p:nvPr>
        </p:nvSpPr>
        <p:spPr>
          <a:xfrm>
            <a:off x="1096700" y="6475863"/>
            <a:ext cx="1440000" cy="192000"/>
          </a:xfrm>
        </p:spPr>
        <p:txBody>
          <a:bodyPr/>
          <a:lstStyle/>
          <a:p>
            <a:pPr>
              <a:spcBef>
                <a:spcPct val="0"/>
              </a:spcBef>
            </a:pPr>
            <a:r>
              <a:rPr lang="sk-SK"/>
              <a:t>30.9.24</a:t>
            </a:r>
          </a:p>
        </p:txBody>
      </p:sp>
      <p:sp>
        <p:nvSpPr>
          <p:cNvPr id="5" name="Zástupný text 4">
            <a:extLst>
              <a:ext uri="{FF2B5EF4-FFF2-40B4-BE49-F238E27FC236}">
                <a16:creationId xmlns:a16="http://schemas.microsoft.com/office/drawing/2014/main" id="{4491B2B0-6D6C-4509-B536-C00814638349}"/>
              </a:ext>
            </a:extLst>
          </p:cNvPr>
          <p:cNvSpPr>
            <a:spLocks noGrp="1"/>
          </p:cNvSpPr>
          <p:nvPr>
            <p:ph type="body" sz="quarter" idx="10"/>
          </p:nvPr>
        </p:nvSpPr>
        <p:spPr>
          <a:xfrm>
            <a:off x="747204" y="1790700"/>
            <a:ext cx="10697592" cy="4068561"/>
          </a:xfrm>
        </p:spPr>
        <p:style>
          <a:lnRef idx="2">
            <a:schemeClr val="accent4"/>
          </a:lnRef>
          <a:fillRef idx="1">
            <a:schemeClr val="lt1"/>
          </a:fillRef>
          <a:effectRef idx="0">
            <a:schemeClr val="accent4"/>
          </a:effectRef>
          <a:fontRef idx="minor">
            <a:schemeClr val="dk1"/>
          </a:fontRef>
        </p:style>
        <p:txBody>
          <a:bodyPr anchor="ctr"/>
          <a:lstStyle/>
          <a:p>
            <a:pPr algn="just">
              <a:spcBef>
                <a:spcPts val="600"/>
              </a:spcBef>
              <a:spcAft>
                <a:spcPts val="600"/>
              </a:spcAft>
            </a:pPr>
            <a:r>
              <a:rPr lang="sk-SK" sz="2000" kern="100" dirty="0">
                <a:effectLst/>
                <a:latin typeface="Calibri" panose="020F0502020204030204" pitchFamily="34" charset="0"/>
                <a:ea typeface="Calibri" panose="020F0502020204030204" pitchFamily="34" charset="0"/>
                <a:cs typeface="Times New Roman" panose="02020603050405020304" pitchFamily="18" charset="0"/>
              </a:rPr>
              <a:t>	</a:t>
            </a:r>
          </a:p>
          <a:p>
            <a:pPr algn="just">
              <a:spcBef>
                <a:spcPts val="600"/>
              </a:spcBef>
              <a:spcAft>
                <a:spcPts val="600"/>
              </a:spcAft>
            </a:pPr>
            <a:r>
              <a:rPr lang="sk-SK" sz="2000" dirty="0">
                <a:latin typeface="Calibri" panose="020F0502020204030204" pitchFamily="34" charset="0"/>
                <a:ea typeface="Calibri" panose="020F0502020204030204" pitchFamily="34" charset="0"/>
                <a:cs typeface="Times New Roman" panose="02020603050405020304" pitchFamily="18" charset="0"/>
              </a:rPr>
              <a:t>	</a:t>
            </a:r>
          </a:p>
          <a:p>
            <a:pPr algn="just">
              <a:spcBef>
                <a:spcPts val="600"/>
              </a:spcBef>
              <a:spcAft>
                <a:spcPts val="600"/>
              </a:spcAft>
            </a:pPr>
            <a:r>
              <a:rPr lang="sk-SK" sz="2000" dirty="0">
                <a:latin typeface="Calibri" panose="020F0502020204030204" pitchFamily="34" charset="0"/>
                <a:ea typeface="Calibri" panose="020F0502020204030204" pitchFamily="34" charset="0"/>
                <a:cs typeface="Times New Roman" panose="02020603050405020304" pitchFamily="18" charset="0"/>
              </a:rPr>
              <a:t>	</a:t>
            </a:r>
          </a:p>
          <a:p>
            <a:pPr algn="just">
              <a:spcBef>
                <a:spcPts val="600"/>
              </a:spcBef>
              <a:spcAft>
                <a:spcPts val="600"/>
              </a:spcAft>
            </a:pPr>
            <a:endParaRPr lang="sk-SK" sz="2000" dirty="0">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endParaRPr lang="sk-SK" sz="2000" dirty="0">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sk-SK" sz="2000" dirty="0">
                <a:latin typeface="Calibri" panose="020F0502020204030204" pitchFamily="34" charset="0"/>
                <a:ea typeface="Calibri" panose="020F0502020204030204" pitchFamily="34" charset="0"/>
                <a:cs typeface="Times New Roman" panose="02020603050405020304" pitchFamily="18" charset="0"/>
              </a:rPr>
              <a:t>	</a:t>
            </a:r>
            <a:r>
              <a:rPr lang="sk-SK" sz="1800" dirty="0">
                <a:latin typeface="Calibri" panose="020F0502020204030204" pitchFamily="34" charset="0"/>
                <a:ea typeface="Calibri" panose="020F0502020204030204" pitchFamily="34" charset="0"/>
                <a:cs typeface="Times New Roman" panose="02020603050405020304" pitchFamily="18" charset="0"/>
              </a:rPr>
              <a:t>Príprava zákazky (predstavenie)</a:t>
            </a:r>
          </a:p>
          <a:p>
            <a:pPr algn="just">
              <a:spcBef>
                <a:spcPts val="600"/>
              </a:spcBef>
              <a:spcAft>
                <a:spcPts val="600"/>
              </a:spcAft>
            </a:pPr>
            <a:r>
              <a:rPr lang="sk-SK" sz="1800" dirty="0">
                <a:latin typeface="Calibri" panose="020F0502020204030204" pitchFamily="34" charset="0"/>
                <a:ea typeface="Calibri" panose="020F0502020204030204" pitchFamily="34" charset="0"/>
                <a:cs typeface="Times New Roman" panose="02020603050405020304" pitchFamily="18" charset="0"/>
              </a:rPr>
              <a:t>	Čo predchádzalo rozhodnutiu použiť prístup BVA</a:t>
            </a:r>
          </a:p>
          <a:p>
            <a:pPr algn="just">
              <a:spcBef>
                <a:spcPts val="600"/>
              </a:spcBef>
              <a:spcAft>
                <a:spcPts val="600"/>
              </a:spcAft>
            </a:pPr>
            <a:r>
              <a:rPr lang="sk-SK" sz="1800" dirty="0">
                <a:latin typeface="Calibri" panose="020F0502020204030204" pitchFamily="34" charset="0"/>
                <a:ea typeface="Calibri" panose="020F0502020204030204" pitchFamily="34" charset="0"/>
                <a:cs typeface="Times New Roman" panose="02020603050405020304" pitchFamily="18" charset="0"/>
              </a:rPr>
              <a:t>	Koncept klasickej súťaž a snaha hodnotiť ponuky so zohľadnením kvality</a:t>
            </a:r>
          </a:p>
          <a:p>
            <a:pPr algn="just">
              <a:spcBef>
                <a:spcPts val="600"/>
              </a:spcBef>
              <a:spcAft>
                <a:spcPts val="600"/>
              </a:spcAft>
            </a:pPr>
            <a:r>
              <a:rPr lang="sk-SK" sz="1800" dirty="0">
                <a:latin typeface="Calibri" panose="020F0502020204030204" pitchFamily="34" charset="0"/>
                <a:ea typeface="Calibri" panose="020F0502020204030204" pitchFamily="34" charset="0"/>
                <a:cs typeface="Times New Roman" panose="02020603050405020304" pitchFamily="18" charset="0"/>
              </a:rPr>
              <a:t>	Doterajšie skúsenosti</a:t>
            </a:r>
          </a:p>
          <a:p>
            <a:pPr algn="just">
              <a:spcBef>
                <a:spcPts val="600"/>
              </a:spcBef>
              <a:spcAft>
                <a:spcPts val="600"/>
              </a:spcAft>
            </a:pPr>
            <a:r>
              <a:rPr lang="sk-SK" sz="2000" dirty="0">
                <a:latin typeface="Calibri" panose="020F0502020204030204" pitchFamily="34" charset="0"/>
                <a:ea typeface="Calibri" panose="020F0502020204030204" pitchFamily="34" charset="0"/>
                <a:cs typeface="Times New Roman" panose="02020603050405020304" pitchFamily="18" charset="0"/>
              </a:rPr>
              <a:t>	</a:t>
            </a:r>
          </a:p>
          <a:p>
            <a:pPr algn="just">
              <a:spcBef>
                <a:spcPts val="600"/>
              </a:spcBef>
              <a:spcAft>
                <a:spcPts val="600"/>
              </a:spcAft>
            </a:pPr>
            <a:r>
              <a:rPr lang="sk-SK" sz="2000" dirty="0">
                <a:latin typeface="Calibri" panose="020F0502020204030204" pitchFamily="34" charset="0"/>
                <a:ea typeface="Calibri" panose="020F0502020204030204" pitchFamily="34" charset="0"/>
                <a:cs typeface="Times New Roman" panose="02020603050405020304" pitchFamily="18" charset="0"/>
              </a:rPr>
              <a:t>	</a:t>
            </a:r>
          </a:p>
          <a:p>
            <a:pPr algn="just">
              <a:spcBef>
                <a:spcPts val="600"/>
              </a:spcBef>
              <a:spcAft>
                <a:spcPts val="600"/>
              </a:spcAft>
            </a:pPr>
            <a:endParaRPr lang="sk-SK" sz="2000" dirty="0">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endParaRPr lang="sk-SK" sz="2000" dirty="0">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sk-SK" sz="2000" dirty="0">
                <a:latin typeface="Calibri" panose="020F0502020204030204" pitchFamily="34" charset="0"/>
                <a:ea typeface="Calibri" panose="020F0502020204030204" pitchFamily="34" charset="0"/>
                <a:cs typeface="Times New Roman" panose="02020603050405020304" pitchFamily="18" charset="0"/>
              </a:rPr>
              <a:t>	</a:t>
            </a:r>
          </a:p>
          <a:p>
            <a:pPr algn="just">
              <a:spcBef>
                <a:spcPts val="600"/>
              </a:spcBef>
              <a:spcAft>
                <a:spcPts val="600"/>
              </a:spcAft>
            </a:pPr>
            <a:endParaRPr lang="sk-SK" sz="2000" b="1" dirty="0"/>
          </a:p>
          <a:p>
            <a:pPr lvl="2" indent="0">
              <a:buNone/>
            </a:pPr>
            <a:endParaRPr lang="sk-SK" sz="2000" dirty="0"/>
          </a:p>
          <a:p>
            <a:pPr lvl="2" indent="0">
              <a:buNone/>
            </a:pPr>
            <a:endParaRPr lang="sk-SK" sz="1200" dirty="0"/>
          </a:p>
        </p:txBody>
      </p:sp>
      <p:sp>
        <p:nvSpPr>
          <p:cNvPr id="4" name="BlokTextu 3">
            <a:extLst>
              <a:ext uri="{FF2B5EF4-FFF2-40B4-BE49-F238E27FC236}">
                <a16:creationId xmlns:a16="http://schemas.microsoft.com/office/drawing/2014/main" id="{DE5B454E-FF37-ADAC-0258-907F12CF2E43}"/>
              </a:ext>
            </a:extLst>
          </p:cNvPr>
          <p:cNvSpPr txBox="1"/>
          <p:nvPr/>
        </p:nvSpPr>
        <p:spPr>
          <a:xfrm>
            <a:off x="747204" y="388542"/>
            <a:ext cx="10697591" cy="1220394"/>
          </a:xfrm>
          <a:prstGeom prst="rect">
            <a:avLst/>
          </a:prstGeom>
        </p:spPr>
        <p:style>
          <a:lnRef idx="2">
            <a:schemeClr val="accent4"/>
          </a:lnRef>
          <a:fillRef idx="1">
            <a:schemeClr val="lt1"/>
          </a:fillRef>
          <a:effectRef idx="0">
            <a:schemeClr val="accent4"/>
          </a:effectRef>
          <a:fontRef idx="minor">
            <a:schemeClr val="dk1"/>
          </a:fontRef>
        </p:style>
        <p:txBody>
          <a:bodyPr wrap="square" lIns="72000" tIns="72000" rIns="72000" bIns="72000" rtlCol="0" anchor="ctr">
            <a:noAutofit/>
          </a:bodyPr>
          <a:lstStyle/>
          <a:p>
            <a:pPr algn="ctr"/>
            <a:r>
              <a:rPr lang="sk-SK" sz="2000" b="1" dirty="0" err="1">
                <a:latin typeface="Montserrat" panose="00000500000000000000" pitchFamily="2" charset="-18"/>
              </a:rPr>
              <a:t>Intro</a:t>
            </a:r>
            <a:endParaRPr lang="sk-SK" sz="2000" b="1" dirty="0">
              <a:latin typeface="Montserrat" panose="00000500000000000000" pitchFamily="2" charset="-18"/>
            </a:endParaRPr>
          </a:p>
        </p:txBody>
      </p:sp>
    </p:spTree>
    <p:extLst>
      <p:ext uri="{BB962C8B-B14F-4D97-AF65-F5344CB8AC3E}">
        <p14:creationId xmlns:p14="http://schemas.microsoft.com/office/powerpoint/2010/main" val="3132004053"/>
      </p:ext>
    </p:extLst>
  </p:cSld>
  <p:clrMapOvr>
    <a:masterClrMapping/>
  </p:clrMapOvr>
  <p:transition>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9B8E917-E68F-4C72-B714-DA978163782D}"/>
              </a:ext>
            </a:extLst>
          </p:cNvPr>
          <p:cNvGraphicFramePr>
            <a:graphicFrameLocks noChangeAspect="1"/>
          </p:cNvGraphicFramePr>
          <p:nvPr>
            <p:custDataLst>
              <p:tags r:id="rId1"/>
            </p:custDataLst>
            <p:extLst>
              <p:ext uri="{D42A27DB-BD31-4B8C-83A1-F6EECF244321}">
                <p14:modId xmlns:p14="http://schemas.microsoft.com/office/powerpoint/2010/main" val="16065779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0" imgH="350" progId="TCLayout.ActiveDocument.1">
                  <p:embed/>
                </p:oleObj>
              </mc:Choice>
              <mc:Fallback>
                <p:oleObj name="think-cell Slide" r:id="rId4" imgW="350" imgH="350" progId="TCLayout.ActiveDocument.1">
                  <p:embed/>
                  <p:pic>
                    <p:nvPicPr>
                      <p:cNvPr id="9" name="Objekt 8" hidden="1">
                        <a:extLst>
                          <a:ext uri="{FF2B5EF4-FFF2-40B4-BE49-F238E27FC236}">
                            <a16:creationId xmlns:a16="http://schemas.microsoft.com/office/drawing/2014/main" id="{79B8E917-E68F-4C72-B714-DA978163782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Zástupný objekt pre číslo snímky 6">
            <a:extLst>
              <a:ext uri="{FF2B5EF4-FFF2-40B4-BE49-F238E27FC236}">
                <a16:creationId xmlns:a16="http://schemas.microsoft.com/office/drawing/2014/main" id="{4426F80B-A31D-4289-B3BC-212F5DF5971E}"/>
              </a:ext>
            </a:extLst>
          </p:cNvPr>
          <p:cNvSpPr>
            <a:spLocks noGrp="1"/>
          </p:cNvSpPr>
          <p:nvPr>
            <p:ph type="sldNum" sz="quarter" idx="13"/>
          </p:nvPr>
        </p:nvSpPr>
        <p:spPr/>
        <p:txBody>
          <a:bodyPr/>
          <a:lstStyle/>
          <a:p>
            <a:fld id="{A5BB97A9-7D72-4F8F-8BC5-4E547C3F4DC5}" type="slidenum">
              <a:rPr lang="sk-SK" smtClean="0"/>
              <a:pPr/>
              <a:t>3</a:t>
            </a:fld>
            <a:endParaRPr lang="sk-SK"/>
          </a:p>
        </p:txBody>
      </p:sp>
      <p:sp>
        <p:nvSpPr>
          <p:cNvPr id="14" name="Zástupný objekt pre dátum 5">
            <a:extLst>
              <a:ext uri="{FF2B5EF4-FFF2-40B4-BE49-F238E27FC236}">
                <a16:creationId xmlns:a16="http://schemas.microsoft.com/office/drawing/2014/main" id="{E4F1C7A1-3554-4D68-AFB2-B1E7FAD5ABF0}"/>
              </a:ext>
            </a:extLst>
          </p:cNvPr>
          <p:cNvSpPr>
            <a:spLocks noGrp="1"/>
          </p:cNvSpPr>
          <p:nvPr>
            <p:ph type="dt" sz="half" idx="12"/>
          </p:nvPr>
        </p:nvSpPr>
        <p:spPr>
          <a:xfrm>
            <a:off x="1096700" y="6475863"/>
            <a:ext cx="1440000" cy="192000"/>
          </a:xfrm>
        </p:spPr>
        <p:txBody>
          <a:bodyPr/>
          <a:lstStyle/>
          <a:p>
            <a:pPr>
              <a:spcBef>
                <a:spcPct val="0"/>
              </a:spcBef>
            </a:pPr>
            <a:r>
              <a:rPr lang="sk-SK"/>
              <a:t>30.9.24</a:t>
            </a:r>
          </a:p>
        </p:txBody>
      </p:sp>
      <p:sp>
        <p:nvSpPr>
          <p:cNvPr id="3" name="BlokTextu 2">
            <a:extLst>
              <a:ext uri="{FF2B5EF4-FFF2-40B4-BE49-F238E27FC236}">
                <a16:creationId xmlns:a16="http://schemas.microsoft.com/office/drawing/2014/main" id="{2C7C2131-D106-B081-9647-FFF3DDF46FE8}"/>
              </a:ext>
            </a:extLst>
          </p:cNvPr>
          <p:cNvSpPr txBox="1"/>
          <p:nvPr/>
        </p:nvSpPr>
        <p:spPr>
          <a:xfrm>
            <a:off x="1000699" y="516356"/>
            <a:ext cx="9933999" cy="914400"/>
          </a:xfrm>
          <a:prstGeom prst="rect">
            <a:avLst/>
          </a:prstGeom>
        </p:spPr>
        <p:style>
          <a:lnRef idx="2">
            <a:schemeClr val="accent4"/>
          </a:lnRef>
          <a:fillRef idx="1">
            <a:schemeClr val="lt1"/>
          </a:fillRef>
          <a:effectRef idx="0">
            <a:schemeClr val="accent4"/>
          </a:effectRef>
          <a:fontRef idx="minor">
            <a:schemeClr val="dk1"/>
          </a:fontRef>
        </p:style>
        <p:txBody>
          <a:bodyPr wrap="none" lIns="72000" tIns="72000" rIns="72000" bIns="72000" rtlCol="0" anchor="ctr">
            <a:noAutofit/>
          </a:bodyPr>
          <a:lstStyle/>
          <a:p>
            <a:pPr algn="ctr"/>
            <a:r>
              <a:rPr lang="sk-SK" sz="2000" b="1" dirty="0">
                <a:latin typeface="Montserrat" panose="00000500000000000000" pitchFamily="2" charset="-18"/>
              </a:rPr>
              <a:t>Koncept BVA</a:t>
            </a:r>
          </a:p>
        </p:txBody>
      </p:sp>
      <p:sp>
        <p:nvSpPr>
          <p:cNvPr id="5" name="BlokTextu 4">
            <a:extLst>
              <a:ext uri="{FF2B5EF4-FFF2-40B4-BE49-F238E27FC236}">
                <a16:creationId xmlns:a16="http://schemas.microsoft.com/office/drawing/2014/main" id="{7D10AEC2-D15C-1B8A-06DF-AF26CF5203B0}"/>
              </a:ext>
            </a:extLst>
          </p:cNvPr>
          <p:cNvSpPr txBox="1"/>
          <p:nvPr/>
        </p:nvSpPr>
        <p:spPr>
          <a:xfrm>
            <a:off x="1000699" y="1813761"/>
            <a:ext cx="9933999" cy="4229099"/>
          </a:xfrm>
          <a:prstGeom prst="rect">
            <a:avLst/>
          </a:prstGeom>
        </p:spPr>
        <p:style>
          <a:lnRef idx="2">
            <a:schemeClr val="accent4"/>
          </a:lnRef>
          <a:fillRef idx="1">
            <a:schemeClr val="lt1"/>
          </a:fillRef>
          <a:effectRef idx="0">
            <a:schemeClr val="accent4"/>
          </a:effectRef>
          <a:fontRef idx="minor">
            <a:schemeClr val="dk1"/>
          </a:fontRef>
        </p:style>
        <p:txBody>
          <a:bodyPr wrap="square" lIns="72000" tIns="72000" rIns="72000" bIns="72000" rtlCol="0">
            <a:normAutofit/>
          </a:bodyPr>
          <a:lstStyle/>
          <a:p>
            <a:pPr algn="l"/>
            <a:r>
              <a:rPr lang="sk-SK" sz="1400" dirty="0">
                <a:latin typeface="Montserrat" panose="00000500000000000000" pitchFamily="2" charset="-18"/>
              </a:rPr>
              <a:t>	</a:t>
            </a:r>
          </a:p>
          <a:p>
            <a:pPr algn="l"/>
            <a:endParaRPr lang="sk-SK" sz="1400" dirty="0">
              <a:latin typeface="Montserrat" panose="00000500000000000000" pitchFamily="2" charset="-18"/>
            </a:endParaRPr>
          </a:p>
          <a:p>
            <a:pPr algn="l"/>
            <a:endParaRPr lang="sk-SK" sz="1400" dirty="0">
              <a:latin typeface="Montserrat" panose="00000500000000000000" pitchFamily="2" charset="-18"/>
            </a:endParaRPr>
          </a:p>
          <a:p>
            <a:pPr lvl="1" algn="just" defTabSz="1038977" fontAlgn="base">
              <a:lnSpc>
                <a:spcPct val="110000"/>
              </a:lnSpc>
              <a:spcBef>
                <a:spcPts val="600"/>
              </a:spcBef>
              <a:spcAft>
                <a:spcPts val="600"/>
              </a:spcAft>
            </a:pPr>
            <a:r>
              <a:rPr lang="sk-SK" sz="2000" kern="100" dirty="0">
                <a:latin typeface="Calibri" panose="020F0502020204030204" pitchFamily="34" charset="0"/>
                <a:cs typeface="Times New Roman" panose="02020603050405020304" pitchFamily="18" charset="0"/>
              </a:rPr>
              <a:t>	</a:t>
            </a:r>
            <a:r>
              <a:rPr lang="sk-SK" kern="100" dirty="0" err="1">
                <a:latin typeface="Calibri" panose="020F0502020204030204" pitchFamily="34" charset="0"/>
                <a:cs typeface="Times New Roman" panose="02020603050405020304" pitchFamily="18" charset="0"/>
              </a:rPr>
              <a:t>Dean</a:t>
            </a:r>
            <a:r>
              <a:rPr lang="sk-SK" kern="100" dirty="0">
                <a:latin typeface="Calibri" panose="020F0502020204030204" pitchFamily="34" charset="0"/>
                <a:cs typeface="Times New Roman" panose="02020603050405020304" pitchFamily="18" charset="0"/>
              </a:rPr>
              <a:t> </a:t>
            </a:r>
            <a:r>
              <a:rPr lang="sk-SK" kern="100" dirty="0" err="1">
                <a:latin typeface="Calibri" panose="020F0502020204030204" pitchFamily="34" charset="0"/>
                <a:cs typeface="Times New Roman" panose="02020603050405020304" pitchFamily="18" charset="0"/>
              </a:rPr>
              <a:t>Kashiwagi</a:t>
            </a:r>
            <a:endParaRPr lang="sk-SK" kern="100" dirty="0">
              <a:latin typeface="Calibri" panose="020F0502020204030204" pitchFamily="34" charset="0"/>
              <a:cs typeface="Times New Roman" panose="02020603050405020304" pitchFamily="18" charset="0"/>
            </a:endParaRPr>
          </a:p>
          <a:p>
            <a:pPr lvl="1" algn="just" defTabSz="1038977" fontAlgn="base">
              <a:lnSpc>
                <a:spcPct val="110000"/>
              </a:lnSpc>
              <a:spcBef>
                <a:spcPts val="600"/>
              </a:spcBef>
              <a:spcAft>
                <a:spcPts val="600"/>
              </a:spcAft>
            </a:pPr>
            <a:r>
              <a:rPr lang="sk-SK" kern="100" dirty="0">
                <a:latin typeface="Calibri" panose="020F0502020204030204" pitchFamily="34" charset="0"/>
                <a:cs typeface="Times New Roman" panose="02020603050405020304" pitchFamily="18" charset="0"/>
              </a:rPr>
              <a:t>	BVA všeobecne</a:t>
            </a:r>
          </a:p>
          <a:p>
            <a:pPr lvl="1" algn="just" defTabSz="1038977" fontAlgn="base">
              <a:lnSpc>
                <a:spcPct val="110000"/>
              </a:lnSpc>
              <a:spcBef>
                <a:spcPts val="600"/>
              </a:spcBef>
              <a:spcAft>
                <a:spcPts val="600"/>
              </a:spcAft>
            </a:pPr>
            <a:r>
              <a:rPr lang="sk-SK" kern="100" dirty="0">
                <a:latin typeface="Calibri" panose="020F0502020204030204" pitchFamily="34" charset="0"/>
                <a:cs typeface="Times New Roman" panose="02020603050405020304" pitchFamily="18" charset="0"/>
              </a:rPr>
              <a:t>	Zadávateľ nie je expert</a:t>
            </a:r>
          </a:p>
          <a:p>
            <a:pPr lvl="1" algn="just" defTabSz="1038977" fontAlgn="base">
              <a:lnSpc>
                <a:spcPct val="110000"/>
              </a:lnSpc>
              <a:spcBef>
                <a:spcPts val="600"/>
              </a:spcBef>
              <a:spcAft>
                <a:spcPts val="600"/>
              </a:spcAft>
            </a:pPr>
            <a:r>
              <a:rPr lang="sk-SK" kern="100" dirty="0">
                <a:latin typeface="Calibri" panose="020F0502020204030204" pitchFamily="34" charset="0"/>
                <a:cs typeface="Times New Roman" panose="02020603050405020304" pitchFamily="18" charset="0"/>
              </a:rPr>
              <a:t>	Dôraz na podstatné skutočnosti a snaha vyhnúť sa konkrétnym detailom. Opačný 	prístup môže spôsobiť stratu riešení. Pointou je nájsť kvalitného dodávateľa – 	experta a 	motivovať ho k naplneniu stanovených cieľov.</a:t>
            </a:r>
          </a:p>
        </p:txBody>
      </p:sp>
      <p:pic>
        <p:nvPicPr>
          <p:cNvPr id="4" name="Obrázok 3" descr="Obrázok, na ktorom je text, snímka obrazovky, písmo, kniha&#10;&#10;Automaticky generovaný popis">
            <a:extLst>
              <a:ext uri="{FF2B5EF4-FFF2-40B4-BE49-F238E27FC236}">
                <a16:creationId xmlns:a16="http://schemas.microsoft.com/office/drawing/2014/main" id="{B721EFB7-5C96-CB2D-228C-37A43033F27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17063" y="1813761"/>
            <a:ext cx="2050623" cy="2255685"/>
          </a:xfrm>
          <a:prstGeom prst="rect">
            <a:avLst/>
          </a:prstGeom>
        </p:spPr>
      </p:pic>
    </p:spTree>
    <p:extLst>
      <p:ext uri="{BB962C8B-B14F-4D97-AF65-F5344CB8AC3E}">
        <p14:creationId xmlns:p14="http://schemas.microsoft.com/office/powerpoint/2010/main" val="1587469573"/>
      </p:ext>
    </p:extLst>
  </p:cSld>
  <p:clrMapOvr>
    <a:masterClrMapping/>
  </p:clrMapOvr>
  <p:transition>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9B8E917-E68F-4C72-B714-DA978163782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0" imgH="350" progId="TCLayout.ActiveDocument.1">
                  <p:embed/>
                </p:oleObj>
              </mc:Choice>
              <mc:Fallback>
                <p:oleObj name="think-cell Slide" r:id="rId3" imgW="350" imgH="350" progId="TCLayout.ActiveDocument.1">
                  <p:embed/>
                  <p:pic>
                    <p:nvPicPr>
                      <p:cNvPr id="9" name="Objekt 8" hidden="1">
                        <a:extLst>
                          <a:ext uri="{FF2B5EF4-FFF2-40B4-BE49-F238E27FC236}">
                            <a16:creationId xmlns:a16="http://schemas.microsoft.com/office/drawing/2014/main" id="{79B8E917-E68F-4C72-B714-DA978163782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Zástupný objekt pre číslo snímky 6">
            <a:extLst>
              <a:ext uri="{FF2B5EF4-FFF2-40B4-BE49-F238E27FC236}">
                <a16:creationId xmlns:a16="http://schemas.microsoft.com/office/drawing/2014/main" id="{4426F80B-A31D-4289-B3BC-212F5DF5971E}"/>
              </a:ext>
            </a:extLst>
          </p:cNvPr>
          <p:cNvSpPr>
            <a:spLocks noGrp="1"/>
          </p:cNvSpPr>
          <p:nvPr>
            <p:ph type="sldNum" sz="quarter" idx="13"/>
          </p:nvPr>
        </p:nvSpPr>
        <p:spPr/>
        <p:txBody>
          <a:bodyPr/>
          <a:lstStyle/>
          <a:p>
            <a:fld id="{A5BB97A9-7D72-4F8F-8BC5-4E547C3F4DC5}" type="slidenum">
              <a:rPr lang="sk-SK" smtClean="0"/>
              <a:pPr/>
              <a:t>4</a:t>
            </a:fld>
            <a:endParaRPr lang="sk-SK"/>
          </a:p>
        </p:txBody>
      </p:sp>
      <p:sp>
        <p:nvSpPr>
          <p:cNvPr id="14" name="Zástupný objekt pre dátum 5">
            <a:extLst>
              <a:ext uri="{FF2B5EF4-FFF2-40B4-BE49-F238E27FC236}">
                <a16:creationId xmlns:a16="http://schemas.microsoft.com/office/drawing/2014/main" id="{E4F1C7A1-3554-4D68-AFB2-B1E7FAD5ABF0}"/>
              </a:ext>
            </a:extLst>
          </p:cNvPr>
          <p:cNvSpPr>
            <a:spLocks noGrp="1"/>
          </p:cNvSpPr>
          <p:nvPr>
            <p:ph type="dt" sz="half" idx="12"/>
          </p:nvPr>
        </p:nvSpPr>
        <p:spPr>
          <a:xfrm>
            <a:off x="1096700" y="6475863"/>
            <a:ext cx="1440000" cy="192000"/>
          </a:xfrm>
        </p:spPr>
        <p:txBody>
          <a:bodyPr/>
          <a:lstStyle/>
          <a:p>
            <a:pPr>
              <a:spcBef>
                <a:spcPct val="0"/>
              </a:spcBef>
            </a:pPr>
            <a:r>
              <a:rPr lang="sk-SK"/>
              <a:t>30.9.24</a:t>
            </a:r>
          </a:p>
        </p:txBody>
      </p:sp>
      <p:sp>
        <p:nvSpPr>
          <p:cNvPr id="3" name="BlokTextu 2">
            <a:extLst>
              <a:ext uri="{FF2B5EF4-FFF2-40B4-BE49-F238E27FC236}">
                <a16:creationId xmlns:a16="http://schemas.microsoft.com/office/drawing/2014/main" id="{2C7C2131-D106-B081-9647-FFF3DDF46FE8}"/>
              </a:ext>
            </a:extLst>
          </p:cNvPr>
          <p:cNvSpPr txBox="1"/>
          <p:nvPr/>
        </p:nvSpPr>
        <p:spPr>
          <a:xfrm>
            <a:off x="1000699" y="516356"/>
            <a:ext cx="9933999" cy="914400"/>
          </a:xfrm>
          <a:prstGeom prst="rect">
            <a:avLst/>
          </a:prstGeom>
        </p:spPr>
        <p:style>
          <a:lnRef idx="2">
            <a:schemeClr val="accent4"/>
          </a:lnRef>
          <a:fillRef idx="1">
            <a:schemeClr val="lt1"/>
          </a:fillRef>
          <a:effectRef idx="0">
            <a:schemeClr val="accent4"/>
          </a:effectRef>
          <a:fontRef idx="minor">
            <a:schemeClr val="dk1"/>
          </a:fontRef>
        </p:style>
        <p:txBody>
          <a:bodyPr wrap="none" lIns="72000" tIns="72000" rIns="72000" bIns="72000" rtlCol="0" anchor="ctr">
            <a:noAutofit/>
          </a:bodyPr>
          <a:lstStyle/>
          <a:p>
            <a:pPr algn="ctr"/>
            <a:r>
              <a:rPr lang="sk-SK" sz="2000" b="1" dirty="0">
                <a:latin typeface="Montserrat" panose="00000500000000000000" pitchFamily="2" charset="-18"/>
              </a:rPr>
              <a:t>Koncept BVA</a:t>
            </a:r>
          </a:p>
        </p:txBody>
      </p:sp>
      <p:sp>
        <p:nvSpPr>
          <p:cNvPr id="5" name="BlokTextu 4">
            <a:extLst>
              <a:ext uri="{FF2B5EF4-FFF2-40B4-BE49-F238E27FC236}">
                <a16:creationId xmlns:a16="http://schemas.microsoft.com/office/drawing/2014/main" id="{7D10AEC2-D15C-1B8A-06DF-AF26CF5203B0}"/>
              </a:ext>
            </a:extLst>
          </p:cNvPr>
          <p:cNvSpPr txBox="1"/>
          <p:nvPr/>
        </p:nvSpPr>
        <p:spPr>
          <a:xfrm>
            <a:off x="1000699" y="1813761"/>
            <a:ext cx="9933999" cy="4229099"/>
          </a:xfrm>
          <a:prstGeom prst="rect">
            <a:avLst/>
          </a:prstGeom>
        </p:spPr>
        <p:style>
          <a:lnRef idx="2">
            <a:schemeClr val="accent4"/>
          </a:lnRef>
          <a:fillRef idx="1">
            <a:schemeClr val="lt1"/>
          </a:fillRef>
          <a:effectRef idx="0">
            <a:schemeClr val="accent4"/>
          </a:effectRef>
          <a:fontRef idx="minor">
            <a:schemeClr val="dk1"/>
          </a:fontRef>
        </p:style>
        <p:txBody>
          <a:bodyPr wrap="square" lIns="72000" tIns="72000" rIns="72000" bIns="72000" rtlCol="0">
            <a:normAutofit/>
          </a:bodyPr>
          <a:lstStyle/>
          <a:p>
            <a:pPr algn="just">
              <a:spcBef>
                <a:spcPts val="600"/>
              </a:spcBef>
              <a:spcAft>
                <a:spcPts val="600"/>
              </a:spcAft>
            </a:pPr>
            <a:endParaRPr lang="sk-SK" kern="100" dirty="0">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sk-SK" kern="100" dirty="0">
                <a:effectLst/>
                <a:latin typeface="Calibri" panose="020F0502020204030204" pitchFamily="34" charset="0"/>
                <a:ea typeface="Calibri" panose="020F0502020204030204" pitchFamily="34" charset="0"/>
                <a:cs typeface="Times New Roman" panose="02020603050405020304" pitchFamily="18" charset="0"/>
              </a:rPr>
              <a:t>	</a:t>
            </a:r>
          </a:p>
          <a:p>
            <a:pPr algn="just">
              <a:spcBef>
                <a:spcPts val="600"/>
              </a:spcBef>
              <a:spcAft>
                <a:spcPts val="600"/>
              </a:spcAft>
            </a:pPr>
            <a:r>
              <a:rPr lang="sk-SK" kern="100" dirty="0">
                <a:latin typeface="Calibri" panose="020F0502020204030204" pitchFamily="34" charset="0"/>
                <a:ea typeface="Calibri" panose="020F0502020204030204" pitchFamily="34" charset="0"/>
                <a:cs typeface="Times New Roman" panose="02020603050405020304" pitchFamily="18" charset="0"/>
              </a:rPr>
              <a:t> 	</a:t>
            </a:r>
            <a:r>
              <a:rPr lang="sk-SK" sz="1800" kern="100" dirty="0">
                <a:latin typeface="Calibri" panose="020F0502020204030204" pitchFamily="34" charset="0"/>
                <a:cs typeface="Times New Roman" panose="02020603050405020304" pitchFamily="18" charset="0"/>
              </a:rPr>
              <a:t>Predmet zákazky sa definuje prostredníctvom cieľov a požiadaviek. </a:t>
            </a:r>
            <a:endParaRPr lang="sk-SK" kern="100" dirty="0">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sk-SK" kern="100" dirty="0">
                <a:effectLst/>
                <a:latin typeface="Calibri" panose="020F0502020204030204" pitchFamily="34" charset="0"/>
                <a:ea typeface="Calibri" panose="020F0502020204030204" pitchFamily="34" charset="0"/>
                <a:cs typeface="Times New Roman" panose="02020603050405020304" pitchFamily="18" charset="0"/>
              </a:rPr>
              <a:t>	Záväzky podložené dominantnými informáciami – preukázateľné, jasné a overiteľné informácie.</a:t>
            </a:r>
          </a:p>
          <a:p>
            <a:pPr algn="just">
              <a:spcBef>
                <a:spcPts val="600"/>
              </a:spcBef>
              <a:spcAft>
                <a:spcPts val="600"/>
              </a:spcAft>
            </a:pPr>
            <a:r>
              <a:rPr lang="sk-SK" kern="100" dirty="0">
                <a:latin typeface="Calibri" panose="020F0502020204030204" pitchFamily="34" charset="0"/>
                <a:ea typeface="Calibri" panose="020F0502020204030204" pitchFamily="34" charset="0"/>
                <a:cs typeface="Times New Roman" panose="02020603050405020304" pitchFamily="18" charset="0"/>
              </a:rPr>
              <a:t>	Ponuky sa koncipujú netechnickým jazykom. Expert dokáže v stručnosti vyjadriť záväzky 	prostredníctvom dominantných informácií.	</a:t>
            </a:r>
          </a:p>
          <a:p>
            <a:pPr algn="just">
              <a:spcBef>
                <a:spcPts val="600"/>
              </a:spcBef>
              <a:spcAft>
                <a:spcPts val="600"/>
              </a:spcAft>
            </a:pPr>
            <a:r>
              <a:rPr lang="sk-SK" kern="100" dirty="0">
                <a:latin typeface="Calibri" panose="020F0502020204030204" pitchFamily="34" charset="0"/>
                <a:ea typeface="Calibri" panose="020F0502020204030204" pitchFamily="34" charset="0"/>
                <a:cs typeface="Times New Roman" panose="02020603050405020304" pitchFamily="18" charset="0"/>
              </a:rPr>
              <a:t>	Overovacia fáza a implementácia záväzkov do zmluvy</a:t>
            </a:r>
          </a:p>
          <a:p>
            <a:pPr algn="just">
              <a:spcBef>
                <a:spcPts val="600"/>
              </a:spcBef>
              <a:spcAft>
                <a:spcPts val="600"/>
              </a:spcAft>
            </a:pPr>
            <a:endParaRPr lang="sk-SK"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sk-SK" kern="100" dirty="0">
                <a:latin typeface="Calibri" panose="020F0502020204030204" pitchFamily="34" charset="0"/>
                <a:ea typeface="Calibri" panose="020F0502020204030204" pitchFamily="34" charset="0"/>
                <a:cs typeface="Times New Roman" panose="02020603050405020304" pitchFamily="18" charset="0"/>
              </a:rPr>
              <a:t>	</a:t>
            </a:r>
            <a:r>
              <a:rPr lang="sk-SK" kern="100" dirty="0">
                <a:effectLst/>
                <a:latin typeface="Calibri" panose="020F0502020204030204" pitchFamily="34" charset="0"/>
                <a:ea typeface="Calibri" panose="020F0502020204030204" pitchFamily="34" charset="0"/>
                <a:cs typeface="Times New Roman" panose="02020603050405020304" pitchFamily="18" charset="0"/>
              </a:rPr>
              <a:t> </a:t>
            </a:r>
          </a:p>
          <a:p>
            <a:pPr algn="l"/>
            <a:endParaRPr lang="sk-SK" sz="1400" dirty="0">
              <a:latin typeface="Montserrat" panose="00000500000000000000" pitchFamily="2" charset="-18"/>
            </a:endParaRPr>
          </a:p>
        </p:txBody>
      </p:sp>
    </p:spTree>
    <p:extLst>
      <p:ext uri="{BB962C8B-B14F-4D97-AF65-F5344CB8AC3E}">
        <p14:creationId xmlns:p14="http://schemas.microsoft.com/office/powerpoint/2010/main" val="3564533882"/>
      </p:ext>
    </p:extLst>
  </p:cSld>
  <p:clrMapOvr>
    <a:masterClrMapping/>
  </p:clrMapOvr>
  <p:transition>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9B8E917-E68F-4C72-B714-DA978163782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0" imgH="350" progId="TCLayout.ActiveDocument.1">
                  <p:embed/>
                </p:oleObj>
              </mc:Choice>
              <mc:Fallback>
                <p:oleObj name="think-cell Slide" r:id="rId3" imgW="350" imgH="350" progId="TCLayout.ActiveDocument.1">
                  <p:embed/>
                  <p:pic>
                    <p:nvPicPr>
                      <p:cNvPr id="9" name="Objekt 8" hidden="1">
                        <a:extLst>
                          <a:ext uri="{FF2B5EF4-FFF2-40B4-BE49-F238E27FC236}">
                            <a16:creationId xmlns:a16="http://schemas.microsoft.com/office/drawing/2014/main" id="{79B8E917-E68F-4C72-B714-DA978163782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Zástupný objekt pre číslo snímky 6">
            <a:extLst>
              <a:ext uri="{FF2B5EF4-FFF2-40B4-BE49-F238E27FC236}">
                <a16:creationId xmlns:a16="http://schemas.microsoft.com/office/drawing/2014/main" id="{4426F80B-A31D-4289-B3BC-212F5DF5971E}"/>
              </a:ext>
            </a:extLst>
          </p:cNvPr>
          <p:cNvSpPr>
            <a:spLocks noGrp="1"/>
          </p:cNvSpPr>
          <p:nvPr>
            <p:ph type="sldNum" sz="quarter" idx="13"/>
          </p:nvPr>
        </p:nvSpPr>
        <p:spPr/>
        <p:txBody>
          <a:bodyPr/>
          <a:lstStyle/>
          <a:p>
            <a:fld id="{A5BB97A9-7D72-4F8F-8BC5-4E547C3F4DC5}" type="slidenum">
              <a:rPr lang="sk-SK" smtClean="0"/>
              <a:pPr/>
              <a:t>5</a:t>
            </a:fld>
            <a:endParaRPr lang="sk-SK"/>
          </a:p>
        </p:txBody>
      </p:sp>
      <p:sp>
        <p:nvSpPr>
          <p:cNvPr id="14" name="Zástupný objekt pre dátum 5">
            <a:extLst>
              <a:ext uri="{FF2B5EF4-FFF2-40B4-BE49-F238E27FC236}">
                <a16:creationId xmlns:a16="http://schemas.microsoft.com/office/drawing/2014/main" id="{E4F1C7A1-3554-4D68-AFB2-B1E7FAD5ABF0}"/>
              </a:ext>
            </a:extLst>
          </p:cNvPr>
          <p:cNvSpPr>
            <a:spLocks noGrp="1"/>
          </p:cNvSpPr>
          <p:nvPr>
            <p:ph type="dt" sz="half" idx="12"/>
          </p:nvPr>
        </p:nvSpPr>
        <p:spPr>
          <a:xfrm>
            <a:off x="1096700" y="6475863"/>
            <a:ext cx="1440000" cy="192000"/>
          </a:xfrm>
        </p:spPr>
        <p:txBody>
          <a:bodyPr/>
          <a:lstStyle/>
          <a:p>
            <a:pPr>
              <a:spcBef>
                <a:spcPct val="0"/>
              </a:spcBef>
            </a:pPr>
            <a:r>
              <a:rPr lang="sk-SK"/>
              <a:t>30.9.24</a:t>
            </a:r>
          </a:p>
        </p:txBody>
      </p:sp>
      <p:sp>
        <p:nvSpPr>
          <p:cNvPr id="3" name="BlokTextu 2">
            <a:extLst>
              <a:ext uri="{FF2B5EF4-FFF2-40B4-BE49-F238E27FC236}">
                <a16:creationId xmlns:a16="http://schemas.microsoft.com/office/drawing/2014/main" id="{2C7C2131-D106-B081-9647-FFF3DDF46FE8}"/>
              </a:ext>
            </a:extLst>
          </p:cNvPr>
          <p:cNvSpPr txBox="1"/>
          <p:nvPr/>
        </p:nvSpPr>
        <p:spPr>
          <a:xfrm>
            <a:off x="1000699" y="516356"/>
            <a:ext cx="9933999" cy="914400"/>
          </a:xfrm>
          <a:prstGeom prst="rect">
            <a:avLst/>
          </a:prstGeom>
        </p:spPr>
        <p:style>
          <a:lnRef idx="2">
            <a:schemeClr val="accent4"/>
          </a:lnRef>
          <a:fillRef idx="1">
            <a:schemeClr val="lt1"/>
          </a:fillRef>
          <a:effectRef idx="0">
            <a:schemeClr val="accent4"/>
          </a:effectRef>
          <a:fontRef idx="minor">
            <a:schemeClr val="dk1"/>
          </a:fontRef>
        </p:style>
        <p:txBody>
          <a:bodyPr wrap="none" lIns="72000" tIns="72000" rIns="72000" bIns="72000" rtlCol="0" anchor="ctr">
            <a:noAutofit/>
          </a:bodyPr>
          <a:lstStyle/>
          <a:p>
            <a:pPr algn="ctr"/>
            <a:r>
              <a:rPr lang="sk-SK" sz="2000" b="1" dirty="0">
                <a:latin typeface="Montserrat" panose="00000500000000000000" pitchFamily="2" charset="-18"/>
              </a:rPr>
              <a:t>Nastavenie súťaže</a:t>
            </a:r>
          </a:p>
        </p:txBody>
      </p:sp>
      <p:sp>
        <p:nvSpPr>
          <p:cNvPr id="5" name="BlokTextu 4">
            <a:extLst>
              <a:ext uri="{FF2B5EF4-FFF2-40B4-BE49-F238E27FC236}">
                <a16:creationId xmlns:a16="http://schemas.microsoft.com/office/drawing/2014/main" id="{7D10AEC2-D15C-1B8A-06DF-AF26CF5203B0}"/>
              </a:ext>
            </a:extLst>
          </p:cNvPr>
          <p:cNvSpPr txBox="1"/>
          <p:nvPr/>
        </p:nvSpPr>
        <p:spPr>
          <a:xfrm>
            <a:off x="1000699" y="1840394"/>
            <a:ext cx="9933999" cy="4229099"/>
          </a:xfrm>
          <a:prstGeom prst="rect">
            <a:avLst/>
          </a:prstGeom>
        </p:spPr>
        <p:style>
          <a:lnRef idx="2">
            <a:schemeClr val="accent4"/>
          </a:lnRef>
          <a:fillRef idx="1">
            <a:schemeClr val="lt1"/>
          </a:fillRef>
          <a:effectRef idx="0">
            <a:schemeClr val="accent4"/>
          </a:effectRef>
          <a:fontRef idx="minor">
            <a:schemeClr val="dk1"/>
          </a:fontRef>
        </p:style>
        <p:txBody>
          <a:bodyPr wrap="square" lIns="72000" tIns="72000" rIns="72000" bIns="72000" rtlCol="0">
            <a:normAutofit/>
          </a:bodyPr>
          <a:lstStyle/>
          <a:p>
            <a:pPr algn="just">
              <a:spcBef>
                <a:spcPts val="600"/>
              </a:spcBef>
              <a:spcAft>
                <a:spcPts val="600"/>
              </a:spcAft>
            </a:pPr>
            <a:endParaRPr lang="sk-SK" sz="20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spcBef>
                <a:spcPts val="600"/>
              </a:spcBef>
            </a:pPr>
            <a:endParaRPr lang="sk-SK" kern="100" dirty="0">
              <a:latin typeface="Calibri" panose="020F0502020204030204" pitchFamily="34" charset="0"/>
              <a:ea typeface="Calibri" panose="020F0502020204030204" pitchFamily="34" charset="0"/>
              <a:cs typeface="Times New Roman" panose="02020603050405020304" pitchFamily="18" charset="0"/>
            </a:endParaRPr>
          </a:p>
          <a:p>
            <a:pPr lvl="1" algn="just">
              <a:spcBef>
                <a:spcPts val="600"/>
              </a:spcBef>
            </a:pPr>
            <a:r>
              <a:rPr lang="sk-SK" kern="100" dirty="0">
                <a:latin typeface="Calibri" panose="020F0502020204030204" pitchFamily="34" charset="0"/>
                <a:ea typeface="Calibri" panose="020F0502020204030204" pitchFamily="34" charset="0"/>
                <a:cs typeface="Times New Roman" panose="02020603050405020304" pitchFamily="18" charset="0"/>
              </a:rPr>
              <a:t>	Užšia súťaž </a:t>
            </a:r>
          </a:p>
          <a:p>
            <a:pPr lvl="1" algn="just">
              <a:spcBef>
                <a:spcPts val="600"/>
              </a:spcBef>
            </a:pPr>
            <a:r>
              <a:rPr lang="sk-SK" kern="100" dirty="0">
                <a:latin typeface="Calibri" panose="020F0502020204030204" pitchFamily="34" charset="0"/>
                <a:ea typeface="Calibri" panose="020F0502020204030204" pitchFamily="34" charset="0"/>
                <a:cs typeface="Times New Roman" panose="02020603050405020304" pitchFamily="18" charset="0"/>
              </a:rPr>
              <a:t>	Priebeh súťaže</a:t>
            </a:r>
          </a:p>
          <a:p>
            <a:pPr lvl="1" algn="just">
              <a:spcBef>
                <a:spcPts val="600"/>
              </a:spcBef>
            </a:pPr>
            <a:r>
              <a:rPr lang="sk-SK" kern="100" dirty="0">
                <a:effectLst/>
                <a:latin typeface="Calibri" panose="020F0502020204030204" pitchFamily="34" charset="0"/>
                <a:ea typeface="Calibri" panose="020F0502020204030204" pitchFamily="34" charset="0"/>
                <a:cs typeface="Times New Roman" panose="02020603050405020304" pitchFamily="18" charset="0"/>
              </a:rPr>
              <a:t>	Predkladanie žiadostí o účasť/predkladanie ponúk</a:t>
            </a:r>
          </a:p>
          <a:p>
            <a:pPr lvl="1" algn="just">
              <a:spcBef>
                <a:spcPts val="600"/>
              </a:spcBef>
            </a:pPr>
            <a:endParaRPr lang="sk-SK"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600"/>
              </a:spcAft>
              <a:buFont typeface="Calibri" panose="020F0502020204030204" pitchFamily="34" charset="0"/>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600"/>
              </a:spcAft>
              <a:buFont typeface="Calibri" panose="020F0502020204030204" pitchFamily="34" charset="0"/>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l"/>
            <a:endParaRPr lang="sk-SK" sz="1400" dirty="0">
              <a:latin typeface="Montserrat" panose="00000500000000000000" pitchFamily="2" charset="-18"/>
            </a:endParaRPr>
          </a:p>
        </p:txBody>
      </p:sp>
    </p:spTree>
    <p:extLst>
      <p:ext uri="{BB962C8B-B14F-4D97-AF65-F5344CB8AC3E}">
        <p14:creationId xmlns:p14="http://schemas.microsoft.com/office/powerpoint/2010/main" val="1950026180"/>
      </p:ext>
    </p:extLst>
  </p:cSld>
  <p:clrMapOvr>
    <a:masterClrMapping/>
  </p:clrMapOvr>
  <p:transition>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9B8E917-E68F-4C72-B714-DA978163782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0" imgH="350" progId="TCLayout.ActiveDocument.1">
                  <p:embed/>
                </p:oleObj>
              </mc:Choice>
              <mc:Fallback>
                <p:oleObj name="think-cell Slide" r:id="rId3" imgW="350" imgH="350" progId="TCLayout.ActiveDocument.1">
                  <p:embed/>
                  <p:pic>
                    <p:nvPicPr>
                      <p:cNvPr id="9" name="Objekt 8" hidden="1">
                        <a:extLst>
                          <a:ext uri="{FF2B5EF4-FFF2-40B4-BE49-F238E27FC236}">
                            <a16:creationId xmlns:a16="http://schemas.microsoft.com/office/drawing/2014/main" id="{79B8E917-E68F-4C72-B714-DA978163782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Zástupný objekt pre číslo snímky 6">
            <a:extLst>
              <a:ext uri="{FF2B5EF4-FFF2-40B4-BE49-F238E27FC236}">
                <a16:creationId xmlns:a16="http://schemas.microsoft.com/office/drawing/2014/main" id="{4426F80B-A31D-4289-B3BC-212F5DF5971E}"/>
              </a:ext>
            </a:extLst>
          </p:cNvPr>
          <p:cNvSpPr>
            <a:spLocks noGrp="1"/>
          </p:cNvSpPr>
          <p:nvPr>
            <p:ph type="sldNum" sz="quarter" idx="13"/>
          </p:nvPr>
        </p:nvSpPr>
        <p:spPr/>
        <p:txBody>
          <a:bodyPr/>
          <a:lstStyle/>
          <a:p>
            <a:fld id="{A5BB97A9-7D72-4F8F-8BC5-4E547C3F4DC5}" type="slidenum">
              <a:rPr lang="sk-SK" smtClean="0"/>
              <a:pPr/>
              <a:t>6</a:t>
            </a:fld>
            <a:endParaRPr lang="sk-SK"/>
          </a:p>
        </p:txBody>
      </p:sp>
      <p:sp>
        <p:nvSpPr>
          <p:cNvPr id="14" name="Zástupný objekt pre dátum 5">
            <a:extLst>
              <a:ext uri="{FF2B5EF4-FFF2-40B4-BE49-F238E27FC236}">
                <a16:creationId xmlns:a16="http://schemas.microsoft.com/office/drawing/2014/main" id="{E4F1C7A1-3554-4D68-AFB2-B1E7FAD5ABF0}"/>
              </a:ext>
            </a:extLst>
          </p:cNvPr>
          <p:cNvSpPr>
            <a:spLocks noGrp="1"/>
          </p:cNvSpPr>
          <p:nvPr>
            <p:ph type="dt" sz="half" idx="12"/>
          </p:nvPr>
        </p:nvSpPr>
        <p:spPr>
          <a:xfrm>
            <a:off x="1096700" y="6475863"/>
            <a:ext cx="1440000" cy="192000"/>
          </a:xfrm>
        </p:spPr>
        <p:txBody>
          <a:bodyPr/>
          <a:lstStyle/>
          <a:p>
            <a:pPr>
              <a:spcBef>
                <a:spcPct val="0"/>
              </a:spcBef>
            </a:pPr>
            <a:r>
              <a:rPr lang="sk-SK"/>
              <a:t>30.9.24</a:t>
            </a:r>
          </a:p>
        </p:txBody>
      </p:sp>
      <p:sp>
        <p:nvSpPr>
          <p:cNvPr id="3" name="BlokTextu 2">
            <a:extLst>
              <a:ext uri="{FF2B5EF4-FFF2-40B4-BE49-F238E27FC236}">
                <a16:creationId xmlns:a16="http://schemas.microsoft.com/office/drawing/2014/main" id="{2C7C2131-D106-B081-9647-FFF3DDF46FE8}"/>
              </a:ext>
            </a:extLst>
          </p:cNvPr>
          <p:cNvSpPr txBox="1"/>
          <p:nvPr/>
        </p:nvSpPr>
        <p:spPr>
          <a:xfrm>
            <a:off x="1000699" y="516356"/>
            <a:ext cx="9933999" cy="914400"/>
          </a:xfrm>
          <a:prstGeom prst="rect">
            <a:avLst/>
          </a:prstGeom>
        </p:spPr>
        <p:style>
          <a:lnRef idx="2">
            <a:schemeClr val="accent4"/>
          </a:lnRef>
          <a:fillRef idx="1">
            <a:schemeClr val="lt1"/>
          </a:fillRef>
          <a:effectRef idx="0">
            <a:schemeClr val="accent4"/>
          </a:effectRef>
          <a:fontRef idx="minor">
            <a:schemeClr val="dk1"/>
          </a:fontRef>
        </p:style>
        <p:txBody>
          <a:bodyPr wrap="none" lIns="72000" tIns="72000" rIns="72000" bIns="72000" rtlCol="0" anchor="ctr">
            <a:noAutofit/>
          </a:bodyPr>
          <a:lstStyle/>
          <a:p>
            <a:pPr algn="ctr"/>
            <a:r>
              <a:rPr lang="sk-SK" sz="2000" b="1" dirty="0">
                <a:latin typeface="Montserrat" panose="00000500000000000000" pitchFamily="2" charset="-18"/>
              </a:rPr>
              <a:t>Kritériá na vyhodnotenie ponúk</a:t>
            </a:r>
          </a:p>
        </p:txBody>
      </p:sp>
      <p:sp>
        <p:nvSpPr>
          <p:cNvPr id="5" name="BlokTextu 4">
            <a:extLst>
              <a:ext uri="{FF2B5EF4-FFF2-40B4-BE49-F238E27FC236}">
                <a16:creationId xmlns:a16="http://schemas.microsoft.com/office/drawing/2014/main" id="{7D10AEC2-D15C-1B8A-06DF-AF26CF5203B0}"/>
              </a:ext>
            </a:extLst>
          </p:cNvPr>
          <p:cNvSpPr txBox="1"/>
          <p:nvPr/>
        </p:nvSpPr>
        <p:spPr>
          <a:xfrm>
            <a:off x="1000699" y="1840394"/>
            <a:ext cx="9933999" cy="4229099"/>
          </a:xfrm>
          <a:prstGeom prst="rect">
            <a:avLst/>
          </a:prstGeom>
        </p:spPr>
        <p:style>
          <a:lnRef idx="2">
            <a:schemeClr val="accent4"/>
          </a:lnRef>
          <a:fillRef idx="1">
            <a:schemeClr val="lt1"/>
          </a:fillRef>
          <a:effectRef idx="0">
            <a:schemeClr val="accent4"/>
          </a:effectRef>
          <a:fontRef idx="minor">
            <a:schemeClr val="dk1"/>
          </a:fontRef>
        </p:style>
        <p:txBody>
          <a:bodyPr wrap="square" lIns="72000" tIns="72000" rIns="72000" bIns="72000" rtlCol="0">
            <a:normAutofit/>
          </a:bodyPr>
          <a:lstStyle/>
          <a:p>
            <a:pPr algn="just">
              <a:spcBef>
                <a:spcPts val="600"/>
              </a:spcBef>
              <a:spcAft>
                <a:spcPts val="600"/>
              </a:spcAft>
            </a:pPr>
            <a:endParaRPr lang="sk-SK" sz="20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spcBef>
                <a:spcPts val="600"/>
              </a:spcBef>
            </a:pPr>
            <a:endParaRPr lang="sk-SK" kern="100" dirty="0">
              <a:latin typeface="Calibri" panose="020F0502020204030204" pitchFamily="34" charset="0"/>
              <a:ea typeface="Calibri" panose="020F0502020204030204" pitchFamily="34" charset="0"/>
              <a:cs typeface="Times New Roman" panose="02020603050405020304" pitchFamily="18" charset="0"/>
            </a:endParaRPr>
          </a:p>
          <a:p>
            <a:pPr lvl="1" algn="just">
              <a:spcBef>
                <a:spcPts val="600"/>
              </a:spcBef>
            </a:pPr>
            <a:r>
              <a:rPr lang="sk-SK" kern="100" dirty="0">
                <a:latin typeface="Calibri" panose="020F0502020204030204" pitchFamily="34" charset="0"/>
                <a:ea typeface="Calibri" panose="020F0502020204030204" pitchFamily="34" charset="0"/>
                <a:cs typeface="Times New Roman" panose="02020603050405020304" pitchFamily="18" charset="0"/>
              </a:rPr>
              <a:t>	</a:t>
            </a:r>
          </a:p>
          <a:p>
            <a:pPr lvl="1" algn="just">
              <a:spcBef>
                <a:spcPts val="600"/>
              </a:spcBef>
            </a:pPr>
            <a:r>
              <a:rPr lang="sk-SK" kern="100" dirty="0">
                <a:latin typeface="Calibri" panose="020F0502020204030204" pitchFamily="34" charset="0"/>
                <a:ea typeface="Calibri" panose="020F0502020204030204" pitchFamily="34" charset="0"/>
                <a:cs typeface="Times New Roman" panose="02020603050405020304" pitchFamily="18" charset="0"/>
              </a:rPr>
              <a:t>	</a:t>
            </a:r>
            <a:endParaRPr lang="sk-SK"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600"/>
              </a:spcAft>
              <a:buFont typeface="Calibri" panose="020F0502020204030204" pitchFamily="34" charset="0"/>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600"/>
              </a:spcAft>
              <a:buFont typeface="Calibri" panose="020F0502020204030204" pitchFamily="34" charset="0"/>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l"/>
            <a:endParaRPr lang="sk-SK" sz="1400" dirty="0">
              <a:latin typeface="Montserrat" panose="00000500000000000000" pitchFamily="2" charset="-18"/>
            </a:endParaRPr>
          </a:p>
        </p:txBody>
      </p:sp>
      <p:graphicFrame>
        <p:nvGraphicFramePr>
          <p:cNvPr id="2" name="Tabuľka 1">
            <a:extLst>
              <a:ext uri="{FF2B5EF4-FFF2-40B4-BE49-F238E27FC236}">
                <a16:creationId xmlns:a16="http://schemas.microsoft.com/office/drawing/2014/main" id="{B937B1B5-E0C5-258B-C131-C342D2D69BA4}"/>
              </a:ext>
            </a:extLst>
          </p:cNvPr>
          <p:cNvGraphicFramePr>
            <a:graphicFrameLocks noGrp="1"/>
          </p:cNvGraphicFramePr>
          <p:nvPr/>
        </p:nvGraphicFramePr>
        <p:xfrm>
          <a:off x="2967990" y="2392363"/>
          <a:ext cx="5487670" cy="3032760"/>
        </p:xfrm>
        <a:graphic>
          <a:graphicData uri="http://schemas.openxmlformats.org/drawingml/2006/table">
            <a:tbl>
              <a:tblPr firstRow="1" firstCol="1" bandRow="1">
                <a:tableStyleId>{5C22544A-7EE6-4342-B048-85BDC9FD1C3A}</a:tableStyleId>
              </a:tblPr>
              <a:tblGrid>
                <a:gridCol w="369570">
                  <a:extLst>
                    <a:ext uri="{9D8B030D-6E8A-4147-A177-3AD203B41FA5}">
                      <a16:colId xmlns:a16="http://schemas.microsoft.com/office/drawing/2014/main" val="715457016"/>
                    </a:ext>
                  </a:extLst>
                </a:gridCol>
                <a:gridCol w="1517650">
                  <a:extLst>
                    <a:ext uri="{9D8B030D-6E8A-4147-A177-3AD203B41FA5}">
                      <a16:colId xmlns:a16="http://schemas.microsoft.com/office/drawing/2014/main" val="1736780470"/>
                    </a:ext>
                  </a:extLst>
                </a:gridCol>
                <a:gridCol w="1710055">
                  <a:extLst>
                    <a:ext uri="{9D8B030D-6E8A-4147-A177-3AD203B41FA5}">
                      <a16:colId xmlns:a16="http://schemas.microsoft.com/office/drawing/2014/main" val="2741779287"/>
                    </a:ext>
                  </a:extLst>
                </a:gridCol>
                <a:gridCol w="1890395">
                  <a:extLst>
                    <a:ext uri="{9D8B030D-6E8A-4147-A177-3AD203B41FA5}">
                      <a16:colId xmlns:a16="http://schemas.microsoft.com/office/drawing/2014/main" val="2527753768"/>
                    </a:ext>
                  </a:extLst>
                </a:gridCol>
              </a:tblGrid>
              <a:tr h="190500">
                <a:tc>
                  <a:txBody>
                    <a:bodyPr/>
                    <a:lstStyle/>
                    <a:p>
                      <a:pPr algn="just">
                        <a:spcAft>
                          <a:spcPts val="800"/>
                        </a:spcAft>
                      </a:pPr>
                      <a:r>
                        <a:rPr lang="sk-SK" sz="1200">
                          <a:effectLst/>
                        </a:rPr>
                        <a:t> </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just">
                        <a:spcAft>
                          <a:spcPts val="800"/>
                        </a:spcAft>
                      </a:pPr>
                      <a:r>
                        <a:rPr lang="sk-SK" sz="1200">
                          <a:effectLst/>
                        </a:rPr>
                        <a:t>Kritérium </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just">
                        <a:spcAft>
                          <a:spcPts val="800"/>
                        </a:spcAft>
                      </a:pPr>
                      <a:r>
                        <a:rPr lang="sk-SK" sz="1200">
                          <a:effectLst/>
                        </a:rPr>
                        <a:t>Koeficient</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just">
                        <a:spcAft>
                          <a:spcPts val="800"/>
                        </a:spcAft>
                      </a:pPr>
                      <a:r>
                        <a:rPr lang="sk-SK" sz="1200">
                          <a:effectLst/>
                        </a:rPr>
                        <a:t>Maximálny počet bodov</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59901202"/>
                  </a:ext>
                </a:extLst>
              </a:tr>
              <a:tr h="190500">
                <a:tc>
                  <a:txBody>
                    <a:bodyPr/>
                    <a:lstStyle/>
                    <a:p>
                      <a:pPr algn="just">
                        <a:spcAft>
                          <a:spcPts val="800"/>
                        </a:spcAft>
                      </a:pPr>
                      <a:r>
                        <a:rPr lang="sk-SK" sz="1000">
                          <a:effectLst/>
                        </a:rPr>
                        <a:t>K1</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l">
                        <a:spcAft>
                          <a:spcPts val="800"/>
                        </a:spcAft>
                      </a:pPr>
                      <a:r>
                        <a:rPr lang="sk-SK" sz="1000">
                          <a:effectLst/>
                        </a:rPr>
                        <a:t>Úroveň riešenia</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800"/>
                        </a:spcAft>
                      </a:pPr>
                      <a:r>
                        <a:rPr lang="sk-SK" sz="1000">
                          <a:effectLst/>
                        </a:rPr>
                        <a:t>-</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800"/>
                        </a:spcAft>
                      </a:pPr>
                      <a:r>
                        <a:rPr lang="sk-SK" sz="1000">
                          <a:effectLst/>
                        </a:rPr>
                        <a:t>35</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102438516"/>
                  </a:ext>
                </a:extLst>
              </a:tr>
              <a:tr h="190500">
                <a:tc>
                  <a:txBody>
                    <a:bodyPr/>
                    <a:lstStyle/>
                    <a:p>
                      <a:pPr algn="just">
                        <a:spcAft>
                          <a:spcPts val="800"/>
                        </a:spcAft>
                      </a:pPr>
                      <a:r>
                        <a:rPr lang="sk-SK" sz="1000">
                          <a:effectLst/>
                        </a:rPr>
                        <a:t>A</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l">
                        <a:spcAft>
                          <a:spcPts val="800"/>
                        </a:spcAft>
                      </a:pPr>
                      <a:r>
                        <a:rPr lang="sk-SK" sz="1000">
                          <a:effectLst/>
                        </a:rPr>
                        <a:t>Cieľ 1: Presnosť a efektivita skenovania</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800"/>
                        </a:spcAft>
                      </a:pPr>
                      <a:r>
                        <a:rPr lang="sk-SK" sz="1000">
                          <a:effectLst/>
                        </a:rPr>
                        <a:t>1,2</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800"/>
                        </a:spcAft>
                      </a:pPr>
                      <a:r>
                        <a:rPr lang="sk-SK" sz="1000">
                          <a:effectLst/>
                        </a:rPr>
                        <a:t>12</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497885466"/>
                  </a:ext>
                </a:extLst>
              </a:tr>
              <a:tr h="190500">
                <a:tc>
                  <a:txBody>
                    <a:bodyPr/>
                    <a:lstStyle/>
                    <a:p>
                      <a:pPr algn="just">
                        <a:spcAft>
                          <a:spcPts val="800"/>
                        </a:spcAft>
                      </a:pPr>
                      <a:r>
                        <a:rPr lang="sk-SK" sz="1000">
                          <a:effectLst/>
                        </a:rPr>
                        <a:t>B</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l">
                        <a:spcAft>
                          <a:spcPts val="800"/>
                        </a:spcAft>
                      </a:pPr>
                      <a:r>
                        <a:rPr lang="sk-SK" sz="1000">
                          <a:effectLst/>
                        </a:rPr>
                        <a:t>Cieľ 2: Spoľahlivosť a odolnosť</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800"/>
                        </a:spcAft>
                      </a:pPr>
                      <a:r>
                        <a:rPr lang="sk-SK" sz="1000">
                          <a:effectLst/>
                        </a:rPr>
                        <a:t>0,8</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800"/>
                        </a:spcAft>
                      </a:pPr>
                      <a:r>
                        <a:rPr lang="sk-SK" sz="1000">
                          <a:effectLst/>
                        </a:rPr>
                        <a:t>8</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653946066"/>
                  </a:ext>
                </a:extLst>
              </a:tr>
              <a:tr h="190500">
                <a:tc>
                  <a:txBody>
                    <a:bodyPr/>
                    <a:lstStyle/>
                    <a:p>
                      <a:pPr algn="just">
                        <a:spcAft>
                          <a:spcPts val="800"/>
                        </a:spcAft>
                      </a:pPr>
                      <a:r>
                        <a:rPr lang="sk-SK" sz="1000">
                          <a:effectLst/>
                        </a:rPr>
                        <a:t>C</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l">
                        <a:spcAft>
                          <a:spcPts val="800"/>
                        </a:spcAft>
                      </a:pPr>
                      <a:r>
                        <a:rPr lang="sk-SK" sz="1000">
                          <a:effectLst/>
                        </a:rPr>
                        <a:t>Cieľ 3:Efektivita prevádzky</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800"/>
                        </a:spcAft>
                      </a:pPr>
                      <a:r>
                        <a:rPr lang="sk-SK" sz="1000">
                          <a:effectLst/>
                        </a:rPr>
                        <a:t>1</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800"/>
                        </a:spcAft>
                      </a:pPr>
                      <a:r>
                        <a:rPr lang="sk-SK" sz="1000">
                          <a:effectLst/>
                        </a:rPr>
                        <a:t>10</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238413338"/>
                  </a:ext>
                </a:extLst>
              </a:tr>
              <a:tr h="190500">
                <a:tc>
                  <a:txBody>
                    <a:bodyPr/>
                    <a:lstStyle/>
                    <a:p>
                      <a:pPr algn="just">
                        <a:spcAft>
                          <a:spcPts val="800"/>
                        </a:spcAft>
                      </a:pPr>
                      <a:r>
                        <a:rPr lang="sk-SK" sz="1000">
                          <a:effectLst/>
                        </a:rPr>
                        <a:t>D</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l">
                        <a:spcAft>
                          <a:spcPts val="800"/>
                        </a:spcAft>
                      </a:pPr>
                      <a:r>
                        <a:rPr lang="sk-SK" sz="1000">
                          <a:effectLst/>
                        </a:rPr>
                        <a:t>Cieľ 4: Lehota dodania</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800"/>
                        </a:spcAft>
                      </a:pPr>
                      <a:r>
                        <a:rPr lang="sk-SK" sz="1000">
                          <a:effectLst/>
                        </a:rPr>
                        <a:t>0,5</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800"/>
                        </a:spcAft>
                      </a:pPr>
                      <a:r>
                        <a:rPr lang="sk-SK" sz="1000">
                          <a:effectLst/>
                        </a:rPr>
                        <a:t>5</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790725408"/>
                  </a:ext>
                </a:extLst>
              </a:tr>
              <a:tr h="190500">
                <a:tc>
                  <a:txBody>
                    <a:bodyPr/>
                    <a:lstStyle/>
                    <a:p>
                      <a:pPr algn="just">
                        <a:spcAft>
                          <a:spcPts val="800"/>
                        </a:spcAft>
                      </a:pPr>
                      <a:r>
                        <a:rPr lang="sk-SK" sz="1000">
                          <a:effectLst/>
                        </a:rPr>
                        <a:t>K2</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l">
                        <a:spcAft>
                          <a:spcPts val="800"/>
                        </a:spcAft>
                      </a:pPr>
                      <a:r>
                        <a:rPr lang="sk-SK" sz="1000">
                          <a:effectLst/>
                        </a:rPr>
                        <a:t>Vylepšenie riešenia</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800"/>
                        </a:spcAft>
                      </a:pPr>
                      <a:r>
                        <a:rPr lang="sk-SK" sz="1000">
                          <a:effectLst/>
                        </a:rPr>
                        <a:t>-</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800"/>
                        </a:spcAft>
                      </a:pPr>
                      <a:r>
                        <a:rPr lang="sk-SK" sz="1000">
                          <a:effectLst/>
                        </a:rPr>
                        <a:t>10</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51492870"/>
                  </a:ext>
                </a:extLst>
              </a:tr>
              <a:tr h="190500">
                <a:tc>
                  <a:txBody>
                    <a:bodyPr/>
                    <a:lstStyle/>
                    <a:p>
                      <a:pPr algn="just">
                        <a:spcAft>
                          <a:spcPts val="800"/>
                        </a:spcAft>
                      </a:pPr>
                      <a:r>
                        <a:rPr lang="sk-SK" sz="1000">
                          <a:effectLst/>
                        </a:rPr>
                        <a:t>A</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l">
                        <a:spcAft>
                          <a:spcPts val="800"/>
                        </a:spcAft>
                      </a:pPr>
                      <a:r>
                        <a:rPr lang="sk-SK" sz="1000">
                          <a:effectLst/>
                        </a:rPr>
                        <a:t>Cieľ 5: Variabilita riešenia</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800"/>
                        </a:spcAft>
                      </a:pPr>
                      <a:r>
                        <a:rPr lang="sk-SK" sz="1000">
                          <a:effectLst/>
                        </a:rPr>
                        <a:t>-</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800"/>
                        </a:spcAft>
                      </a:pPr>
                      <a:r>
                        <a:rPr lang="sk-SK" sz="1000">
                          <a:effectLst/>
                        </a:rPr>
                        <a:t>10</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693243820"/>
                  </a:ext>
                </a:extLst>
              </a:tr>
              <a:tr h="190500">
                <a:tc>
                  <a:txBody>
                    <a:bodyPr/>
                    <a:lstStyle/>
                    <a:p>
                      <a:pPr algn="just">
                        <a:spcAft>
                          <a:spcPts val="800"/>
                        </a:spcAft>
                      </a:pPr>
                      <a:r>
                        <a:rPr lang="sk-SK" sz="1000">
                          <a:effectLst/>
                        </a:rPr>
                        <a:t>K3</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l">
                        <a:spcAft>
                          <a:spcPts val="800"/>
                        </a:spcAft>
                      </a:pPr>
                      <a:r>
                        <a:rPr lang="sk-SK" sz="1000">
                          <a:effectLst/>
                        </a:rPr>
                        <a:t>Ponuková cena v eur s DPH</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800"/>
                        </a:spcAft>
                      </a:pPr>
                      <a:r>
                        <a:rPr lang="sk-SK" sz="1000">
                          <a:effectLst/>
                        </a:rPr>
                        <a:t>-</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800"/>
                        </a:spcAft>
                      </a:pPr>
                      <a:r>
                        <a:rPr lang="sk-SK" sz="1000">
                          <a:effectLst/>
                        </a:rPr>
                        <a:t>35</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726750861"/>
                  </a:ext>
                </a:extLst>
              </a:tr>
              <a:tr h="190500">
                <a:tc>
                  <a:txBody>
                    <a:bodyPr/>
                    <a:lstStyle/>
                    <a:p>
                      <a:pPr algn="just">
                        <a:spcAft>
                          <a:spcPts val="800"/>
                        </a:spcAft>
                      </a:pPr>
                      <a:r>
                        <a:rPr lang="sk-SK" sz="1000">
                          <a:effectLst/>
                        </a:rPr>
                        <a:t>K4</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l">
                        <a:spcAft>
                          <a:spcPts val="800"/>
                        </a:spcAft>
                      </a:pPr>
                      <a:r>
                        <a:rPr lang="sk-SK" sz="1000">
                          <a:effectLst/>
                        </a:rPr>
                        <a:t>Pohovor s odborným garantom</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800"/>
                        </a:spcAft>
                      </a:pPr>
                      <a:r>
                        <a:rPr lang="sk-SK" sz="1000">
                          <a:effectLst/>
                        </a:rPr>
                        <a:t>2</a:t>
                      </a:r>
                      <a:endParaRPr lang="sk-SK"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algn="ctr">
                        <a:spcAft>
                          <a:spcPts val="800"/>
                        </a:spcAft>
                      </a:pPr>
                      <a:r>
                        <a:rPr lang="sk-SK" sz="1000" dirty="0">
                          <a:effectLst/>
                        </a:rPr>
                        <a:t>20</a:t>
                      </a:r>
                      <a:endParaRPr lang="sk-SK"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877978938"/>
                  </a:ext>
                </a:extLst>
              </a:tr>
            </a:tbl>
          </a:graphicData>
        </a:graphic>
      </p:graphicFrame>
    </p:spTree>
    <p:extLst>
      <p:ext uri="{BB962C8B-B14F-4D97-AF65-F5344CB8AC3E}">
        <p14:creationId xmlns:p14="http://schemas.microsoft.com/office/powerpoint/2010/main" val="2880097343"/>
      </p:ext>
    </p:extLst>
  </p:cSld>
  <p:clrMapOvr>
    <a:masterClrMapping/>
  </p:clrMapOvr>
  <p:transition>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9B8E917-E68F-4C72-B714-DA978163782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0" imgH="350" progId="TCLayout.ActiveDocument.1">
                  <p:embed/>
                </p:oleObj>
              </mc:Choice>
              <mc:Fallback>
                <p:oleObj name="think-cell Slide" r:id="rId3" imgW="350" imgH="350" progId="TCLayout.ActiveDocument.1">
                  <p:embed/>
                  <p:pic>
                    <p:nvPicPr>
                      <p:cNvPr id="9" name="Objekt 8" hidden="1">
                        <a:extLst>
                          <a:ext uri="{FF2B5EF4-FFF2-40B4-BE49-F238E27FC236}">
                            <a16:creationId xmlns:a16="http://schemas.microsoft.com/office/drawing/2014/main" id="{79B8E917-E68F-4C72-B714-DA978163782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Zástupný objekt pre číslo snímky 6">
            <a:extLst>
              <a:ext uri="{FF2B5EF4-FFF2-40B4-BE49-F238E27FC236}">
                <a16:creationId xmlns:a16="http://schemas.microsoft.com/office/drawing/2014/main" id="{4426F80B-A31D-4289-B3BC-212F5DF5971E}"/>
              </a:ext>
            </a:extLst>
          </p:cNvPr>
          <p:cNvSpPr>
            <a:spLocks noGrp="1"/>
          </p:cNvSpPr>
          <p:nvPr>
            <p:ph type="sldNum" sz="quarter" idx="13"/>
          </p:nvPr>
        </p:nvSpPr>
        <p:spPr/>
        <p:txBody>
          <a:bodyPr/>
          <a:lstStyle/>
          <a:p>
            <a:fld id="{A5BB97A9-7D72-4F8F-8BC5-4E547C3F4DC5}" type="slidenum">
              <a:rPr lang="sk-SK" smtClean="0"/>
              <a:pPr/>
              <a:t>7</a:t>
            </a:fld>
            <a:endParaRPr lang="sk-SK"/>
          </a:p>
        </p:txBody>
      </p:sp>
      <p:sp>
        <p:nvSpPr>
          <p:cNvPr id="14" name="Zástupný objekt pre dátum 5">
            <a:extLst>
              <a:ext uri="{FF2B5EF4-FFF2-40B4-BE49-F238E27FC236}">
                <a16:creationId xmlns:a16="http://schemas.microsoft.com/office/drawing/2014/main" id="{E4F1C7A1-3554-4D68-AFB2-B1E7FAD5ABF0}"/>
              </a:ext>
            </a:extLst>
          </p:cNvPr>
          <p:cNvSpPr>
            <a:spLocks noGrp="1"/>
          </p:cNvSpPr>
          <p:nvPr>
            <p:ph type="dt" sz="half" idx="12"/>
          </p:nvPr>
        </p:nvSpPr>
        <p:spPr>
          <a:xfrm>
            <a:off x="1096700" y="6475863"/>
            <a:ext cx="1440000" cy="192000"/>
          </a:xfrm>
        </p:spPr>
        <p:txBody>
          <a:bodyPr/>
          <a:lstStyle/>
          <a:p>
            <a:pPr>
              <a:spcBef>
                <a:spcPct val="0"/>
              </a:spcBef>
            </a:pPr>
            <a:r>
              <a:rPr lang="sk-SK"/>
              <a:t>30.9.24</a:t>
            </a:r>
          </a:p>
        </p:txBody>
      </p:sp>
      <p:sp>
        <p:nvSpPr>
          <p:cNvPr id="3" name="BlokTextu 2">
            <a:extLst>
              <a:ext uri="{FF2B5EF4-FFF2-40B4-BE49-F238E27FC236}">
                <a16:creationId xmlns:a16="http://schemas.microsoft.com/office/drawing/2014/main" id="{2C7C2131-D106-B081-9647-FFF3DDF46FE8}"/>
              </a:ext>
            </a:extLst>
          </p:cNvPr>
          <p:cNvSpPr txBox="1"/>
          <p:nvPr/>
        </p:nvSpPr>
        <p:spPr>
          <a:xfrm>
            <a:off x="1000699" y="478649"/>
            <a:ext cx="9933999" cy="914400"/>
          </a:xfrm>
          <a:prstGeom prst="rect">
            <a:avLst/>
          </a:prstGeom>
        </p:spPr>
        <p:style>
          <a:lnRef idx="2">
            <a:schemeClr val="accent4"/>
          </a:lnRef>
          <a:fillRef idx="1">
            <a:schemeClr val="lt1"/>
          </a:fillRef>
          <a:effectRef idx="0">
            <a:schemeClr val="accent4"/>
          </a:effectRef>
          <a:fontRef idx="minor">
            <a:schemeClr val="dk1"/>
          </a:fontRef>
        </p:style>
        <p:txBody>
          <a:bodyPr wrap="none" lIns="72000" tIns="72000" rIns="72000" bIns="72000" rtlCol="0" anchor="ctr">
            <a:noAutofit/>
          </a:bodyPr>
          <a:lstStyle/>
          <a:p>
            <a:pPr algn="ctr"/>
            <a:r>
              <a:rPr lang="sk-SK" sz="2000" b="1" kern="100" dirty="0">
                <a:latin typeface="Calibri" panose="020F0502020204030204" pitchFamily="34" charset="0"/>
                <a:ea typeface="Calibri" panose="020F0502020204030204" pitchFamily="34" charset="0"/>
                <a:cs typeface="Times New Roman" panose="02020603050405020304" pitchFamily="18" charset="0"/>
              </a:rPr>
              <a:t>K1 - Úroveň riešenia (odbornosti)</a:t>
            </a:r>
            <a:endParaRPr lang="sk-SK" sz="2000" b="1" dirty="0">
              <a:latin typeface="Montserrat" panose="00000500000000000000" pitchFamily="2" charset="-18"/>
            </a:endParaRPr>
          </a:p>
        </p:txBody>
      </p:sp>
      <p:sp>
        <p:nvSpPr>
          <p:cNvPr id="5" name="BlokTextu 4">
            <a:extLst>
              <a:ext uri="{FF2B5EF4-FFF2-40B4-BE49-F238E27FC236}">
                <a16:creationId xmlns:a16="http://schemas.microsoft.com/office/drawing/2014/main" id="{7D10AEC2-D15C-1B8A-06DF-AF26CF5203B0}"/>
              </a:ext>
            </a:extLst>
          </p:cNvPr>
          <p:cNvSpPr txBox="1"/>
          <p:nvPr/>
        </p:nvSpPr>
        <p:spPr>
          <a:xfrm>
            <a:off x="1000699" y="1840394"/>
            <a:ext cx="9933999" cy="4229099"/>
          </a:xfrm>
          <a:prstGeom prst="rect">
            <a:avLst/>
          </a:prstGeom>
        </p:spPr>
        <p:style>
          <a:lnRef idx="2">
            <a:schemeClr val="accent4"/>
          </a:lnRef>
          <a:fillRef idx="1">
            <a:schemeClr val="lt1"/>
          </a:fillRef>
          <a:effectRef idx="0">
            <a:schemeClr val="accent4"/>
          </a:effectRef>
          <a:fontRef idx="minor">
            <a:schemeClr val="dk1"/>
          </a:fontRef>
        </p:style>
        <p:txBody>
          <a:bodyPr wrap="square" lIns="72000" tIns="72000" rIns="72000" bIns="72000" rtlCol="0">
            <a:normAutofit/>
          </a:bodyPr>
          <a:lstStyle/>
          <a:p>
            <a:pPr algn="just">
              <a:spcBef>
                <a:spcPts val="600"/>
              </a:spcBef>
              <a:spcAft>
                <a:spcPts val="600"/>
              </a:spcAft>
            </a:pPr>
            <a:endParaRPr lang="sk-SK" kern="100" dirty="0">
              <a:effectLst/>
              <a:latin typeface="Calibri" panose="020F0502020204030204" pitchFamily="34" charset="0"/>
              <a:ea typeface="Calibri" panose="020F0502020204030204" pitchFamily="34" charset="0"/>
              <a:cs typeface="Calibri" panose="020F0502020204030204" pitchFamily="34" charset="0"/>
            </a:endParaRPr>
          </a:p>
          <a:p>
            <a:pPr algn="l"/>
            <a:r>
              <a:rPr lang="sk-SK" kern="100" dirty="0">
                <a:effectLst/>
                <a:latin typeface="Calibri" panose="020F0502020204030204" pitchFamily="34" charset="0"/>
                <a:ea typeface="Calibri" panose="020F0502020204030204" pitchFamily="34" charset="0"/>
                <a:cs typeface="Times New Roman" panose="02020603050405020304" pitchFamily="18" charset="0"/>
              </a:rPr>
              <a:t>	Predmet zákazky je vymedzený prostredníctvom požiadaviek a cieľov. </a:t>
            </a:r>
            <a:endParaRPr lang="sk-SK" kern="100" dirty="0">
              <a:latin typeface="Calibri" panose="020F0502020204030204" pitchFamily="34" charset="0"/>
              <a:ea typeface="Calibri" panose="020F0502020204030204" pitchFamily="34" charset="0"/>
              <a:cs typeface="Times New Roman" panose="02020603050405020304" pitchFamily="18" charset="0"/>
            </a:endParaRPr>
          </a:p>
          <a:p>
            <a:pPr algn="l"/>
            <a:endParaRPr lang="sk-SK" kern="100" dirty="0">
              <a:effectLst/>
              <a:latin typeface="Calibri" panose="020F0502020204030204" pitchFamily="34" charset="0"/>
              <a:ea typeface="Calibri" panose="020F0502020204030204" pitchFamily="34" charset="0"/>
              <a:cs typeface="Times New Roman" panose="02020603050405020304" pitchFamily="18" charset="0"/>
            </a:endParaRPr>
          </a:p>
          <a:p>
            <a:pPr algn="l"/>
            <a:r>
              <a:rPr lang="sk-SK" kern="100" dirty="0">
                <a:latin typeface="Calibri" panose="020F0502020204030204" pitchFamily="34" charset="0"/>
                <a:ea typeface="Calibri" panose="020F0502020204030204" pitchFamily="34" charset="0"/>
                <a:cs typeface="Times New Roman" panose="02020603050405020304" pitchFamily="18" charset="0"/>
              </a:rPr>
              <a:t>	Uchádzač sa predložením ponuky zaväzuje splniť požiadavky na predmet zákazky. </a:t>
            </a:r>
          </a:p>
          <a:p>
            <a:pPr algn="l"/>
            <a:endParaRPr lang="sk-SK" kern="100" dirty="0">
              <a:effectLst/>
              <a:latin typeface="Calibri" panose="020F0502020204030204" pitchFamily="34" charset="0"/>
              <a:ea typeface="Calibri" panose="020F0502020204030204" pitchFamily="34" charset="0"/>
              <a:cs typeface="Times New Roman" panose="02020603050405020304" pitchFamily="18" charset="0"/>
            </a:endParaRPr>
          </a:p>
          <a:p>
            <a:pPr algn="l"/>
            <a:r>
              <a:rPr lang="sk-SK" kern="100" dirty="0">
                <a:latin typeface="Calibri" panose="020F0502020204030204" pitchFamily="34" charset="0"/>
                <a:ea typeface="Calibri" panose="020F0502020204030204" pitchFamily="34" charset="0"/>
                <a:cs typeface="Times New Roman" panose="02020603050405020304" pitchFamily="18" charset="0"/>
              </a:rPr>
              <a:t>	</a:t>
            </a:r>
            <a:r>
              <a:rPr lang="sk-SK" b="1" kern="100" dirty="0">
                <a:latin typeface="Calibri" panose="020F0502020204030204" pitchFamily="34" charset="0"/>
                <a:ea typeface="Calibri" panose="020F0502020204030204" pitchFamily="34" charset="0"/>
                <a:cs typeface="Times New Roman" panose="02020603050405020304" pitchFamily="18" charset="0"/>
              </a:rPr>
              <a:t>Ciele zákazky </a:t>
            </a:r>
            <a:r>
              <a:rPr lang="sk-SK" kern="100" dirty="0">
                <a:latin typeface="Calibri" panose="020F0502020204030204" pitchFamily="34" charset="0"/>
                <a:ea typeface="Calibri" panose="020F0502020204030204" pitchFamily="34" charset="0"/>
                <a:cs typeface="Times New Roman" panose="02020603050405020304" pitchFamily="18" charset="0"/>
              </a:rPr>
              <a:t>dávajú uchádzačom možnosť ponúknuť úroveň kvality, ktorú je schopný dodať, 	pretože takto štandardne plní aj pre iných objednávateľov. </a:t>
            </a:r>
          </a:p>
          <a:p>
            <a:pPr algn="l"/>
            <a:endParaRPr lang="sk-SK" kern="100" dirty="0">
              <a:latin typeface="Calibri" panose="020F0502020204030204" pitchFamily="34" charset="0"/>
              <a:ea typeface="Calibri" panose="020F0502020204030204" pitchFamily="34" charset="0"/>
              <a:cs typeface="Times New Roman" panose="02020603050405020304" pitchFamily="18" charset="0"/>
            </a:endParaRPr>
          </a:p>
          <a:p>
            <a:pPr algn="l"/>
            <a:r>
              <a:rPr lang="sk-SK" kern="100" dirty="0">
                <a:latin typeface="Calibri" panose="020F0502020204030204" pitchFamily="34" charset="0"/>
                <a:ea typeface="Calibri" panose="020F0502020204030204" pitchFamily="34" charset="0"/>
                <a:cs typeface="Times New Roman" panose="02020603050405020304" pitchFamily="18" charset="0"/>
              </a:rPr>
              <a:t>	Uchádzač stručne a ideálne netechnickým jazykom ponúka </a:t>
            </a:r>
            <a:r>
              <a:rPr lang="sk-SK" b="1" kern="100" dirty="0">
                <a:latin typeface="Calibri" panose="020F0502020204030204" pitchFamily="34" charset="0"/>
                <a:ea typeface="Calibri" panose="020F0502020204030204" pitchFamily="34" charset="0"/>
                <a:cs typeface="Times New Roman" panose="02020603050405020304" pitchFamily="18" charset="0"/>
              </a:rPr>
              <a:t>záväzky</a:t>
            </a:r>
            <a:r>
              <a:rPr lang="sk-SK" kern="100" dirty="0">
                <a:latin typeface="Calibri" panose="020F0502020204030204" pitchFamily="34" charset="0"/>
                <a:ea typeface="Calibri" panose="020F0502020204030204" pitchFamily="34" charset="0"/>
                <a:cs typeface="Times New Roman" panose="02020603050405020304" pitchFamily="18" charset="0"/>
              </a:rPr>
              <a:t>, ktorými potvrdzuje plnenie 	stanovených požiadaviek cieľov  v nevyhnutnej, prípadne nadštandardnej miere. Svoje tvrdenia 	dokladá odôvodnením prostredníctvom dominantných informácií.</a:t>
            </a:r>
          </a:p>
          <a:p>
            <a:pPr marL="342900" lvl="0" indent="-342900" algn="just">
              <a:spcAft>
                <a:spcPts val="600"/>
              </a:spcAft>
              <a:buFont typeface="Calibri" panose="020F0502020204030204" pitchFamily="34" charset="0"/>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600"/>
              </a:spcAft>
              <a:buFont typeface="Calibri" panose="020F0502020204030204" pitchFamily="34" charset="0"/>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l"/>
            <a:endParaRPr lang="sk-SK" sz="1400" dirty="0">
              <a:latin typeface="Montserrat" panose="00000500000000000000" pitchFamily="2" charset="-18"/>
            </a:endParaRPr>
          </a:p>
        </p:txBody>
      </p:sp>
    </p:spTree>
    <p:extLst>
      <p:ext uri="{BB962C8B-B14F-4D97-AF65-F5344CB8AC3E}">
        <p14:creationId xmlns:p14="http://schemas.microsoft.com/office/powerpoint/2010/main" val="3918083932"/>
      </p:ext>
    </p:extLst>
  </p:cSld>
  <p:clrMapOvr>
    <a:masterClrMapping/>
  </p:clrMapOvr>
  <p:transition>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9B8E917-E68F-4C72-B714-DA978163782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0" imgH="350" progId="TCLayout.ActiveDocument.1">
                  <p:embed/>
                </p:oleObj>
              </mc:Choice>
              <mc:Fallback>
                <p:oleObj name="think-cell Slide" r:id="rId3" imgW="350" imgH="350" progId="TCLayout.ActiveDocument.1">
                  <p:embed/>
                  <p:pic>
                    <p:nvPicPr>
                      <p:cNvPr id="9" name="Objekt 8" hidden="1">
                        <a:extLst>
                          <a:ext uri="{FF2B5EF4-FFF2-40B4-BE49-F238E27FC236}">
                            <a16:creationId xmlns:a16="http://schemas.microsoft.com/office/drawing/2014/main" id="{79B8E917-E68F-4C72-B714-DA978163782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Zástupný objekt pre číslo snímky 6">
            <a:extLst>
              <a:ext uri="{FF2B5EF4-FFF2-40B4-BE49-F238E27FC236}">
                <a16:creationId xmlns:a16="http://schemas.microsoft.com/office/drawing/2014/main" id="{4426F80B-A31D-4289-B3BC-212F5DF5971E}"/>
              </a:ext>
            </a:extLst>
          </p:cNvPr>
          <p:cNvSpPr>
            <a:spLocks noGrp="1"/>
          </p:cNvSpPr>
          <p:nvPr>
            <p:ph type="sldNum" sz="quarter" idx="13"/>
          </p:nvPr>
        </p:nvSpPr>
        <p:spPr/>
        <p:txBody>
          <a:bodyPr/>
          <a:lstStyle/>
          <a:p>
            <a:fld id="{A5BB97A9-7D72-4F8F-8BC5-4E547C3F4DC5}" type="slidenum">
              <a:rPr lang="sk-SK" smtClean="0"/>
              <a:pPr/>
              <a:t>8</a:t>
            </a:fld>
            <a:endParaRPr lang="sk-SK"/>
          </a:p>
        </p:txBody>
      </p:sp>
      <p:sp>
        <p:nvSpPr>
          <p:cNvPr id="14" name="Zástupný objekt pre dátum 5">
            <a:extLst>
              <a:ext uri="{FF2B5EF4-FFF2-40B4-BE49-F238E27FC236}">
                <a16:creationId xmlns:a16="http://schemas.microsoft.com/office/drawing/2014/main" id="{E4F1C7A1-3554-4D68-AFB2-B1E7FAD5ABF0}"/>
              </a:ext>
            </a:extLst>
          </p:cNvPr>
          <p:cNvSpPr>
            <a:spLocks noGrp="1"/>
          </p:cNvSpPr>
          <p:nvPr>
            <p:ph type="dt" sz="half" idx="12"/>
          </p:nvPr>
        </p:nvSpPr>
        <p:spPr>
          <a:xfrm>
            <a:off x="1096700" y="6475863"/>
            <a:ext cx="1440000" cy="192000"/>
          </a:xfrm>
        </p:spPr>
        <p:txBody>
          <a:bodyPr/>
          <a:lstStyle/>
          <a:p>
            <a:pPr>
              <a:spcBef>
                <a:spcPct val="0"/>
              </a:spcBef>
            </a:pPr>
            <a:r>
              <a:rPr lang="sk-SK"/>
              <a:t>30.9.24</a:t>
            </a:r>
          </a:p>
        </p:txBody>
      </p:sp>
      <p:sp>
        <p:nvSpPr>
          <p:cNvPr id="3" name="BlokTextu 2">
            <a:extLst>
              <a:ext uri="{FF2B5EF4-FFF2-40B4-BE49-F238E27FC236}">
                <a16:creationId xmlns:a16="http://schemas.microsoft.com/office/drawing/2014/main" id="{2C7C2131-D106-B081-9647-FFF3DDF46FE8}"/>
              </a:ext>
            </a:extLst>
          </p:cNvPr>
          <p:cNvSpPr txBox="1"/>
          <p:nvPr/>
        </p:nvSpPr>
        <p:spPr>
          <a:xfrm>
            <a:off x="1000699" y="478649"/>
            <a:ext cx="9933999" cy="914400"/>
          </a:xfrm>
          <a:prstGeom prst="rect">
            <a:avLst/>
          </a:prstGeom>
        </p:spPr>
        <p:style>
          <a:lnRef idx="2">
            <a:schemeClr val="accent4"/>
          </a:lnRef>
          <a:fillRef idx="1">
            <a:schemeClr val="lt1"/>
          </a:fillRef>
          <a:effectRef idx="0">
            <a:schemeClr val="accent4"/>
          </a:effectRef>
          <a:fontRef idx="minor">
            <a:schemeClr val="dk1"/>
          </a:fontRef>
        </p:style>
        <p:txBody>
          <a:bodyPr wrap="none" lIns="72000" tIns="72000" rIns="72000" bIns="72000" rtlCol="0" anchor="ctr">
            <a:noAutofit/>
          </a:bodyPr>
          <a:lstStyle/>
          <a:p>
            <a:pPr algn="ctr"/>
            <a:r>
              <a:rPr lang="sk-SK" sz="2000" b="1" kern="100" dirty="0">
                <a:latin typeface="Calibri" panose="020F0502020204030204" pitchFamily="34" charset="0"/>
                <a:ea typeface="Calibri" panose="020F0502020204030204" pitchFamily="34" charset="0"/>
                <a:cs typeface="Times New Roman" panose="02020603050405020304" pitchFamily="18" charset="0"/>
              </a:rPr>
              <a:t>K1 - Úroveň riešenia (odbornosti)</a:t>
            </a:r>
            <a:endParaRPr lang="sk-SK" sz="2000" b="1" dirty="0">
              <a:latin typeface="Montserrat" panose="00000500000000000000" pitchFamily="2" charset="-18"/>
            </a:endParaRPr>
          </a:p>
        </p:txBody>
      </p:sp>
      <p:sp>
        <p:nvSpPr>
          <p:cNvPr id="5" name="BlokTextu 4">
            <a:extLst>
              <a:ext uri="{FF2B5EF4-FFF2-40B4-BE49-F238E27FC236}">
                <a16:creationId xmlns:a16="http://schemas.microsoft.com/office/drawing/2014/main" id="{7D10AEC2-D15C-1B8A-06DF-AF26CF5203B0}"/>
              </a:ext>
            </a:extLst>
          </p:cNvPr>
          <p:cNvSpPr txBox="1"/>
          <p:nvPr/>
        </p:nvSpPr>
        <p:spPr>
          <a:xfrm>
            <a:off x="1000699" y="1840394"/>
            <a:ext cx="9933999" cy="4229099"/>
          </a:xfrm>
          <a:prstGeom prst="rect">
            <a:avLst/>
          </a:prstGeom>
        </p:spPr>
        <p:style>
          <a:lnRef idx="2">
            <a:schemeClr val="accent4"/>
          </a:lnRef>
          <a:fillRef idx="1">
            <a:schemeClr val="lt1"/>
          </a:fillRef>
          <a:effectRef idx="0">
            <a:schemeClr val="accent4"/>
          </a:effectRef>
          <a:fontRef idx="minor">
            <a:schemeClr val="dk1"/>
          </a:fontRef>
        </p:style>
        <p:txBody>
          <a:bodyPr wrap="square" lIns="72000" tIns="72000" rIns="72000" bIns="72000" rtlCol="0">
            <a:normAutofit/>
          </a:bodyPr>
          <a:lstStyle/>
          <a:p>
            <a:pPr algn="just">
              <a:spcBef>
                <a:spcPts val="600"/>
              </a:spcBef>
              <a:spcAft>
                <a:spcPts val="600"/>
              </a:spcAft>
            </a:pPr>
            <a:endParaRPr lang="sk-SK" kern="100" dirty="0">
              <a:effectLst/>
              <a:latin typeface="Calibri" panose="020F0502020204030204" pitchFamily="34" charset="0"/>
              <a:ea typeface="Calibri" panose="020F0502020204030204" pitchFamily="34" charset="0"/>
              <a:cs typeface="Calibri" panose="020F0502020204030204" pitchFamily="34" charset="0"/>
            </a:endParaRPr>
          </a:p>
          <a:p>
            <a:pPr algn="l"/>
            <a:r>
              <a:rPr lang="sk-SK" kern="100" dirty="0">
                <a:effectLst/>
                <a:latin typeface="Calibri" panose="020F0502020204030204" pitchFamily="34" charset="0"/>
                <a:ea typeface="Calibri" panose="020F0502020204030204" pitchFamily="34" charset="0"/>
                <a:cs typeface="Times New Roman" panose="02020603050405020304" pitchFamily="18" charset="0"/>
              </a:rPr>
              <a:t>	</a:t>
            </a:r>
          </a:p>
          <a:p>
            <a:pPr algn="l"/>
            <a:r>
              <a:rPr lang="sk-SK" kern="100" dirty="0">
                <a:latin typeface="Calibri" panose="020F0502020204030204" pitchFamily="34" charset="0"/>
                <a:ea typeface="Calibri" panose="020F0502020204030204" pitchFamily="34" charset="0"/>
                <a:cs typeface="Times New Roman" panose="02020603050405020304" pitchFamily="18" charset="0"/>
              </a:rPr>
              <a:t>	</a:t>
            </a:r>
            <a:r>
              <a:rPr lang="sk-SK" b="1" kern="100" dirty="0">
                <a:latin typeface="Calibri" panose="020F0502020204030204" pitchFamily="34" charset="0"/>
                <a:ea typeface="Calibri" panose="020F0502020204030204" pitchFamily="34" charset="0"/>
                <a:cs typeface="Times New Roman" panose="02020603050405020304" pitchFamily="18" charset="0"/>
              </a:rPr>
              <a:t>Dominantné informácie </a:t>
            </a:r>
            <a:r>
              <a:rPr lang="sk-SK" kern="100" dirty="0">
                <a:latin typeface="Calibri" panose="020F0502020204030204" pitchFamily="34" charset="0"/>
                <a:ea typeface="Calibri" panose="020F0502020204030204" pitchFamily="34" charset="0"/>
                <a:cs typeface="Times New Roman" panose="02020603050405020304" pitchFamily="18" charset="0"/>
              </a:rPr>
              <a:t>predstavujú informácie, na základe ktorých je úroveň kvality 	jednoznačná, preukázateľná a merateľná. Je možné odkázať na všeobecne opísané referencie, 	interné normy, merania kvality, vzdelanie, prax odborníkov, priemerný počet vád, technické 	vybavenie a pod. </a:t>
            </a:r>
          </a:p>
          <a:p>
            <a:pPr algn="l"/>
            <a:endParaRPr lang="sk-SK" kern="100" dirty="0">
              <a:effectLst/>
              <a:latin typeface="Calibri" panose="020F0502020204030204" pitchFamily="34" charset="0"/>
              <a:ea typeface="Calibri" panose="020F0502020204030204" pitchFamily="34" charset="0"/>
              <a:cs typeface="Times New Roman" panose="02020603050405020304" pitchFamily="18" charset="0"/>
            </a:endParaRPr>
          </a:p>
          <a:p>
            <a:pPr algn="l"/>
            <a:r>
              <a:rPr lang="sk-SK" kern="100" dirty="0">
                <a:latin typeface="Calibri" panose="020F0502020204030204" pitchFamily="34" charset="0"/>
                <a:ea typeface="Calibri" panose="020F0502020204030204" pitchFamily="34" charset="0"/>
                <a:cs typeface="Times New Roman" panose="02020603050405020304" pitchFamily="18" charset="0"/>
              </a:rPr>
              <a:t>	Komisia posudzuje a hodnotí predovšetkým </a:t>
            </a:r>
            <a:r>
              <a:rPr lang="sk-SK" b="1" kern="100" dirty="0">
                <a:latin typeface="Calibri" panose="020F0502020204030204" pitchFamily="34" charset="0"/>
                <a:ea typeface="Calibri" panose="020F0502020204030204" pitchFamily="34" charset="0"/>
                <a:cs typeface="Times New Roman" panose="02020603050405020304" pitchFamily="18" charset="0"/>
              </a:rPr>
              <a:t>relevanciu a efekt </a:t>
            </a:r>
            <a:r>
              <a:rPr lang="sk-SK" kern="100" dirty="0">
                <a:latin typeface="Calibri" panose="020F0502020204030204" pitchFamily="34" charset="0"/>
                <a:ea typeface="Calibri" panose="020F0502020204030204" pitchFamily="34" charset="0"/>
                <a:cs typeface="Times New Roman" panose="02020603050405020304" pitchFamily="18" charset="0"/>
              </a:rPr>
              <a:t>záväzkov a dominantných 	informácií (ich prínos) v ponuke na naplnenie cieľov zákazky. Dominantné informácie bez 	číselného prínosu nemôže byť hodnotené lepšie ako neutrálne.</a:t>
            </a:r>
            <a:endParaRPr lang="sk-SK"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600"/>
              </a:spcAft>
              <a:buFont typeface="Calibri" panose="020F0502020204030204" pitchFamily="34" charset="0"/>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600"/>
              </a:spcAft>
              <a:buFont typeface="Calibri" panose="020F0502020204030204" pitchFamily="34" charset="0"/>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l"/>
            <a:endParaRPr lang="sk-SK" sz="1400" dirty="0">
              <a:latin typeface="Montserrat" panose="00000500000000000000" pitchFamily="2" charset="-18"/>
            </a:endParaRPr>
          </a:p>
        </p:txBody>
      </p:sp>
    </p:spTree>
    <p:extLst>
      <p:ext uri="{BB962C8B-B14F-4D97-AF65-F5344CB8AC3E}">
        <p14:creationId xmlns:p14="http://schemas.microsoft.com/office/powerpoint/2010/main" val="65901822"/>
      </p:ext>
    </p:extLst>
  </p:cSld>
  <p:clrMapOvr>
    <a:masterClrMapping/>
  </p:clrMapOvr>
  <p:transition>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9B8E917-E68F-4C72-B714-DA978163782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50" imgH="350" progId="TCLayout.ActiveDocument.1">
                  <p:embed/>
                </p:oleObj>
              </mc:Choice>
              <mc:Fallback>
                <p:oleObj name="think-cell Slide" r:id="rId3" imgW="350" imgH="350" progId="TCLayout.ActiveDocument.1">
                  <p:embed/>
                  <p:pic>
                    <p:nvPicPr>
                      <p:cNvPr id="9" name="Objekt 8" hidden="1">
                        <a:extLst>
                          <a:ext uri="{FF2B5EF4-FFF2-40B4-BE49-F238E27FC236}">
                            <a16:creationId xmlns:a16="http://schemas.microsoft.com/office/drawing/2014/main" id="{79B8E917-E68F-4C72-B714-DA978163782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Zástupný objekt pre číslo snímky 6">
            <a:extLst>
              <a:ext uri="{FF2B5EF4-FFF2-40B4-BE49-F238E27FC236}">
                <a16:creationId xmlns:a16="http://schemas.microsoft.com/office/drawing/2014/main" id="{4426F80B-A31D-4289-B3BC-212F5DF5971E}"/>
              </a:ext>
            </a:extLst>
          </p:cNvPr>
          <p:cNvSpPr>
            <a:spLocks noGrp="1"/>
          </p:cNvSpPr>
          <p:nvPr>
            <p:ph type="sldNum" sz="quarter" idx="13"/>
          </p:nvPr>
        </p:nvSpPr>
        <p:spPr/>
        <p:txBody>
          <a:bodyPr/>
          <a:lstStyle/>
          <a:p>
            <a:fld id="{A5BB97A9-7D72-4F8F-8BC5-4E547C3F4DC5}" type="slidenum">
              <a:rPr lang="sk-SK" smtClean="0"/>
              <a:pPr/>
              <a:t>9</a:t>
            </a:fld>
            <a:endParaRPr lang="sk-SK"/>
          </a:p>
        </p:txBody>
      </p:sp>
      <p:sp>
        <p:nvSpPr>
          <p:cNvPr id="14" name="Zástupný objekt pre dátum 5">
            <a:extLst>
              <a:ext uri="{FF2B5EF4-FFF2-40B4-BE49-F238E27FC236}">
                <a16:creationId xmlns:a16="http://schemas.microsoft.com/office/drawing/2014/main" id="{E4F1C7A1-3554-4D68-AFB2-B1E7FAD5ABF0}"/>
              </a:ext>
            </a:extLst>
          </p:cNvPr>
          <p:cNvSpPr>
            <a:spLocks noGrp="1"/>
          </p:cNvSpPr>
          <p:nvPr>
            <p:ph type="dt" sz="half" idx="12"/>
          </p:nvPr>
        </p:nvSpPr>
        <p:spPr>
          <a:xfrm>
            <a:off x="1096700" y="6475863"/>
            <a:ext cx="1440000" cy="192000"/>
          </a:xfrm>
        </p:spPr>
        <p:txBody>
          <a:bodyPr/>
          <a:lstStyle/>
          <a:p>
            <a:pPr>
              <a:spcBef>
                <a:spcPct val="0"/>
              </a:spcBef>
            </a:pPr>
            <a:r>
              <a:rPr lang="sk-SK"/>
              <a:t>30.9.24</a:t>
            </a:r>
          </a:p>
        </p:txBody>
      </p:sp>
      <p:sp>
        <p:nvSpPr>
          <p:cNvPr id="3" name="BlokTextu 2">
            <a:extLst>
              <a:ext uri="{FF2B5EF4-FFF2-40B4-BE49-F238E27FC236}">
                <a16:creationId xmlns:a16="http://schemas.microsoft.com/office/drawing/2014/main" id="{2C7C2131-D106-B081-9647-FFF3DDF46FE8}"/>
              </a:ext>
            </a:extLst>
          </p:cNvPr>
          <p:cNvSpPr txBox="1"/>
          <p:nvPr/>
        </p:nvSpPr>
        <p:spPr>
          <a:xfrm>
            <a:off x="1000699" y="478649"/>
            <a:ext cx="9933999" cy="914400"/>
          </a:xfrm>
          <a:prstGeom prst="rect">
            <a:avLst/>
          </a:prstGeom>
        </p:spPr>
        <p:style>
          <a:lnRef idx="2">
            <a:schemeClr val="accent4"/>
          </a:lnRef>
          <a:fillRef idx="1">
            <a:schemeClr val="lt1"/>
          </a:fillRef>
          <a:effectRef idx="0">
            <a:schemeClr val="accent4"/>
          </a:effectRef>
          <a:fontRef idx="minor">
            <a:schemeClr val="dk1"/>
          </a:fontRef>
        </p:style>
        <p:txBody>
          <a:bodyPr wrap="none" lIns="72000" tIns="72000" rIns="72000" bIns="72000" rtlCol="0" anchor="ctr">
            <a:noAutofit/>
          </a:bodyPr>
          <a:lstStyle/>
          <a:p>
            <a:pPr algn="ctr"/>
            <a:r>
              <a:rPr lang="sk-SK" sz="2000" b="1" kern="100" dirty="0">
                <a:latin typeface="Calibri" panose="020F0502020204030204" pitchFamily="34" charset="0"/>
                <a:ea typeface="Calibri" panose="020F0502020204030204" pitchFamily="34" charset="0"/>
                <a:cs typeface="Times New Roman" panose="02020603050405020304" pitchFamily="18" charset="0"/>
              </a:rPr>
              <a:t>K1 - Úroveň riešenia</a:t>
            </a:r>
            <a:endParaRPr lang="sk-SK" sz="2000" b="1" dirty="0">
              <a:latin typeface="Montserrat" panose="00000500000000000000" pitchFamily="2" charset="-18"/>
            </a:endParaRPr>
          </a:p>
        </p:txBody>
      </p:sp>
      <p:sp>
        <p:nvSpPr>
          <p:cNvPr id="5" name="BlokTextu 4">
            <a:extLst>
              <a:ext uri="{FF2B5EF4-FFF2-40B4-BE49-F238E27FC236}">
                <a16:creationId xmlns:a16="http://schemas.microsoft.com/office/drawing/2014/main" id="{7D10AEC2-D15C-1B8A-06DF-AF26CF5203B0}"/>
              </a:ext>
            </a:extLst>
          </p:cNvPr>
          <p:cNvSpPr txBox="1"/>
          <p:nvPr/>
        </p:nvSpPr>
        <p:spPr>
          <a:xfrm>
            <a:off x="1000699" y="1840394"/>
            <a:ext cx="9933999" cy="4229099"/>
          </a:xfrm>
          <a:prstGeom prst="rect">
            <a:avLst/>
          </a:prstGeom>
        </p:spPr>
        <p:style>
          <a:lnRef idx="2">
            <a:schemeClr val="accent4"/>
          </a:lnRef>
          <a:fillRef idx="1">
            <a:schemeClr val="lt1"/>
          </a:fillRef>
          <a:effectRef idx="0">
            <a:schemeClr val="accent4"/>
          </a:effectRef>
          <a:fontRef idx="minor">
            <a:schemeClr val="dk1"/>
          </a:fontRef>
        </p:style>
        <p:txBody>
          <a:bodyPr wrap="square" lIns="72000" tIns="72000" rIns="72000" bIns="72000" rtlCol="0">
            <a:normAutofit/>
          </a:bodyPr>
          <a:lstStyle/>
          <a:p>
            <a:pPr algn="just">
              <a:spcBef>
                <a:spcPts val="600"/>
              </a:spcBef>
              <a:spcAft>
                <a:spcPts val="600"/>
              </a:spcAft>
            </a:pPr>
            <a:endParaRPr lang="sk-SK" kern="100" dirty="0">
              <a:effectLst/>
              <a:latin typeface="Calibri" panose="020F0502020204030204" pitchFamily="34" charset="0"/>
              <a:ea typeface="Calibri" panose="020F0502020204030204" pitchFamily="34" charset="0"/>
              <a:cs typeface="Calibri" panose="020F0502020204030204" pitchFamily="34" charset="0"/>
            </a:endParaRPr>
          </a:p>
          <a:p>
            <a:pPr algn="l"/>
            <a:r>
              <a:rPr lang="sk-SK" kern="100" dirty="0">
                <a:latin typeface="Calibri" panose="020F0502020204030204" pitchFamily="34" charset="0"/>
                <a:ea typeface="Calibri" panose="020F0502020204030204" pitchFamily="34" charset="0"/>
                <a:cs typeface="Times New Roman" panose="02020603050405020304" pitchFamily="18" charset="0"/>
              </a:rPr>
              <a:t>	Čomu sa pri koncipovaní záväzkov </a:t>
            </a:r>
            <a:r>
              <a:rPr lang="sk-SK" b="1" kern="100" dirty="0">
                <a:latin typeface="Calibri" panose="020F0502020204030204" pitchFamily="34" charset="0"/>
                <a:ea typeface="Calibri" panose="020F0502020204030204" pitchFamily="34" charset="0"/>
                <a:cs typeface="Times New Roman" panose="02020603050405020304" pitchFamily="18" charset="0"/>
              </a:rPr>
              <a:t>vyhnúť:</a:t>
            </a:r>
            <a:endParaRPr lang="sk-SK" sz="1800" b="1" kern="100" dirty="0">
              <a:effectLst/>
              <a:latin typeface="Calibri" panose="020F0502020204030204" pitchFamily="34" charset="0"/>
              <a:ea typeface="Calibri" panose="020F0502020204030204" pitchFamily="34" charset="0"/>
              <a:cs typeface="Times New Roman" panose="02020603050405020304" pitchFamily="18" charset="0"/>
            </a:endParaRPr>
          </a:p>
          <a:p>
            <a:pPr marL="1339850" lvl="0" indent="-342900" algn="just">
              <a:spcBef>
                <a:spcPts val="600"/>
              </a:spcBef>
              <a:buFont typeface="Calibri" panose="020F0502020204030204" pitchFamily="34" charset="0"/>
              <a:buChar char="-"/>
            </a:pPr>
            <a:r>
              <a:rPr lang="sk-SK" sz="1800" kern="100" dirty="0">
                <a:effectLst/>
                <a:latin typeface="Calibri" panose="020F0502020204030204" pitchFamily="34" charset="0"/>
                <a:ea typeface="Calibri" panose="020F0502020204030204" pitchFamily="34" charset="0"/>
                <a:cs typeface="Times New Roman" panose="02020603050405020304" pitchFamily="18" charset="0"/>
              </a:rPr>
              <a:t>Nejasné a nekompletné informácie, ktoré vyžadujú hodnotiteľove predpoklady, dohady</a:t>
            </a:r>
          </a:p>
          <a:p>
            <a:pPr marL="1339850" lvl="0" indent="-342900" algn="just">
              <a:buFont typeface="Calibri" panose="020F0502020204030204" pitchFamily="34" charset="0"/>
              <a:buChar char="-"/>
            </a:pPr>
            <a:r>
              <a:rPr lang="sk-SK" sz="1800" kern="100" dirty="0">
                <a:effectLst/>
                <a:latin typeface="Calibri" panose="020F0502020204030204" pitchFamily="34" charset="0"/>
                <a:ea typeface="Calibri" panose="020F0502020204030204" pitchFamily="34" charset="0"/>
                <a:cs typeface="Times New Roman" panose="02020603050405020304" pitchFamily="18" charset="0"/>
              </a:rPr>
              <a:t>Dlhé, nejasné a veľmi technické informácie</a:t>
            </a:r>
          </a:p>
          <a:p>
            <a:pPr marL="1339850" lvl="0" indent="-342900" algn="just">
              <a:buFont typeface="Calibri" panose="020F0502020204030204" pitchFamily="34" charset="0"/>
              <a:buChar char="-"/>
            </a:pPr>
            <a:r>
              <a:rPr lang="sk-SK" sz="1800" kern="100" dirty="0">
                <a:effectLst/>
                <a:latin typeface="Calibri" panose="020F0502020204030204" pitchFamily="34" charset="0"/>
                <a:ea typeface="Calibri" panose="020F0502020204030204" pitchFamily="34" charset="0"/>
                <a:cs typeface="Times New Roman" panose="02020603050405020304" pitchFamily="18" charset="0"/>
              </a:rPr>
              <a:t>Tvrdenia, ktoré nemajú podporné dominantné informácie</a:t>
            </a:r>
          </a:p>
          <a:p>
            <a:pPr marL="1339850" lvl="0" indent="-342900" algn="just">
              <a:spcAft>
                <a:spcPts val="600"/>
              </a:spcAft>
              <a:buFont typeface="Calibri" panose="020F0502020204030204" pitchFamily="34" charset="0"/>
              <a:buChar char="-"/>
            </a:pPr>
            <a:r>
              <a:rPr lang="sk-SK" sz="1800" kern="100" dirty="0">
                <a:effectLst/>
                <a:latin typeface="Calibri" panose="020F0502020204030204" pitchFamily="34" charset="0"/>
                <a:ea typeface="Calibri" panose="020F0502020204030204" pitchFamily="34" charset="0"/>
                <a:cs typeface="Times New Roman" panose="02020603050405020304" pitchFamily="18" charset="0"/>
              </a:rPr>
              <a:t>Nerelevantné tvrdenia pre projekt</a:t>
            </a:r>
          </a:p>
          <a:p>
            <a:pPr algn="just">
              <a:spcBef>
                <a:spcPts val="600"/>
              </a:spcBef>
              <a:spcAft>
                <a:spcPts val="600"/>
              </a:spcAft>
            </a:pPr>
            <a:r>
              <a:rPr lang="sk-SK" sz="1800" kern="100" dirty="0">
                <a:effectLst/>
                <a:latin typeface="Calibri" panose="020F0502020204030204" pitchFamily="34" charset="0"/>
                <a:ea typeface="Calibri" panose="020F0502020204030204" pitchFamily="34" charset="0"/>
                <a:cs typeface="Times New Roman" panose="02020603050405020304" pitchFamily="18" charset="0"/>
              </a:rPr>
              <a:t>	Na čo sa </a:t>
            </a:r>
            <a:r>
              <a:rPr lang="sk-SK" sz="1800" b="1" kern="100" dirty="0">
                <a:effectLst/>
                <a:latin typeface="Calibri" panose="020F0502020204030204" pitchFamily="34" charset="0"/>
                <a:ea typeface="Calibri" panose="020F0502020204030204" pitchFamily="34" charset="0"/>
                <a:cs typeface="Times New Roman" panose="02020603050405020304" pitchFamily="18" charset="0"/>
              </a:rPr>
              <a:t>zamerať:</a:t>
            </a:r>
          </a:p>
          <a:p>
            <a:pPr marL="1339850" lvl="0" indent="-342900" algn="just">
              <a:spcBef>
                <a:spcPts val="600"/>
              </a:spcBef>
              <a:buFont typeface="Calibri" panose="020F0502020204030204" pitchFamily="34" charset="0"/>
              <a:buChar char="-"/>
            </a:pPr>
            <a:r>
              <a:rPr lang="sk-SK" sz="1800" kern="100" dirty="0">
                <a:effectLst/>
                <a:latin typeface="Calibri" panose="020F0502020204030204" pitchFamily="34" charset="0"/>
                <a:ea typeface="Calibri" panose="020F0502020204030204" pitchFamily="34" charset="0"/>
                <a:cs typeface="Times New Roman" panose="02020603050405020304" pitchFamily="18" charset="0"/>
              </a:rPr>
              <a:t>Netechnické, krátke a ľahko pochopiteľné informácie</a:t>
            </a:r>
          </a:p>
          <a:p>
            <a:pPr marL="1339850" lvl="0" indent="-342900" algn="just">
              <a:spcAft>
                <a:spcPts val="600"/>
              </a:spcAft>
              <a:buFont typeface="Calibri" panose="020F0502020204030204" pitchFamily="34" charset="0"/>
              <a:buChar char="-"/>
            </a:pPr>
            <a:r>
              <a:rPr lang="sk-SK" sz="1800" kern="100" dirty="0">
                <a:effectLst/>
                <a:latin typeface="Calibri" panose="020F0502020204030204" pitchFamily="34" charset="0"/>
                <a:ea typeface="Calibri" panose="020F0502020204030204" pitchFamily="34" charset="0"/>
                <a:cs typeface="Times New Roman" panose="02020603050405020304" pitchFamily="18" charset="0"/>
              </a:rPr>
              <a:t>Jasne formulované záväzky doložené dominantnými informáciami o výkone a overiteľných ukazovateľov výkonnosti, ktoré podporujú informácie o výkone a tvrdenia dodávateľa</a:t>
            </a:r>
          </a:p>
          <a:p>
            <a:pPr algn="just">
              <a:spcBef>
                <a:spcPts val="600"/>
              </a:spcBef>
              <a:spcAft>
                <a:spcPts val="600"/>
              </a:spcAft>
            </a:pPr>
            <a:r>
              <a:rPr lang="sk-SK" sz="1800" kern="100" dirty="0">
                <a:effectLst/>
                <a:latin typeface="Calibri" panose="020F0502020204030204" pitchFamily="34" charset="0"/>
                <a:ea typeface="Calibri" panose="020F0502020204030204" pitchFamily="34" charset="0"/>
                <a:cs typeface="Times New Roman" panose="02020603050405020304" pitchFamily="18" charset="0"/>
              </a:rPr>
              <a:t>	Všetky výkonové metriky budú overované v overovacie fáze</a:t>
            </a:r>
          </a:p>
          <a:p>
            <a:pPr marL="342900" lvl="0" indent="-342900" algn="just">
              <a:spcAft>
                <a:spcPts val="600"/>
              </a:spcAft>
              <a:buFont typeface="Calibri" panose="020F0502020204030204" pitchFamily="34" charset="0"/>
              <a:buChar char="-"/>
            </a:pPr>
            <a:endParaRPr lang="sk-SK"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l"/>
            <a:endParaRPr lang="sk-SK" sz="1400" dirty="0">
              <a:latin typeface="Montserrat" panose="00000500000000000000" pitchFamily="2" charset="-18"/>
            </a:endParaRPr>
          </a:p>
        </p:txBody>
      </p:sp>
    </p:spTree>
    <p:extLst>
      <p:ext uri="{BB962C8B-B14F-4D97-AF65-F5344CB8AC3E}">
        <p14:creationId xmlns:p14="http://schemas.microsoft.com/office/powerpoint/2010/main" val="525284247"/>
      </p:ext>
    </p:extLst>
  </p:cSld>
  <p:clrMapOvr>
    <a:masterClrMapping/>
  </p:clrMapOvr>
  <p:transition>
    <p:cut/>
  </p:transition>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EaKXa94j64BNFez1ISob0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Bratislava_16:9">
  <a:themeElements>
    <a:clrScheme name="Bratislava">
      <a:dk1>
        <a:srgbClr val="000000"/>
      </a:dk1>
      <a:lt1>
        <a:srgbClr val="FFFFFF"/>
      </a:lt1>
      <a:dk2>
        <a:srgbClr val="595959"/>
      </a:dk2>
      <a:lt2>
        <a:srgbClr val="EEEEEE"/>
      </a:lt2>
      <a:accent1>
        <a:srgbClr val="FFAB40"/>
      </a:accent1>
      <a:accent2>
        <a:srgbClr val="212121"/>
      </a:accent2>
      <a:accent3>
        <a:srgbClr val="78909C"/>
      </a:accent3>
      <a:accent4>
        <a:srgbClr val="CA0017"/>
      </a:accent4>
      <a:accent5>
        <a:srgbClr val="0097A7"/>
      </a:accent5>
      <a:accent6>
        <a:srgbClr val="EEFF41"/>
      </a:accent6>
      <a:hlink>
        <a:srgbClr val="0097A7"/>
      </a:hlink>
      <a:folHlink>
        <a:srgbClr val="0097A7"/>
      </a:folHlink>
    </a:clrScheme>
    <a:fontScheme name="Bratislava">
      <a:majorFont>
        <a:latin typeface="Montserrat ExtraBold"/>
        <a:ea typeface=""/>
        <a:cs typeface=""/>
      </a:majorFont>
      <a:minorFont>
        <a:latin typeface="Montserrat"/>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noFill/>
        </a:ln>
      </a:spPr>
      <a:bodyPr lIns="72000" tIns="72000" rIns="72000" bIns="72000" rtlCol="0" anchor="t" anchorCtr="0"/>
      <a:lstStyle>
        <a:defPPr algn="l">
          <a:lnSpc>
            <a:spcPct val="110000"/>
          </a:lnSpc>
          <a:spcAft>
            <a:spcPts val="1000"/>
          </a:spcAft>
          <a:defRPr sz="14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72000" tIns="72000" rIns="72000" bIns="72000" rtlCol="0">
        <a:noAutofit/>
      </a:bodyPr>
      <a:lstStyle>
        <a:defPPr algn="l">
          <a:defRPr sz="1400" dirty="0" err="1" smtClean="0">
            <a:latin typeface="Montserrat" panose="00000500000000000000" pitchFamily="2" charset="-18"/>
          </a:defRPr>
        </a:defPPr>
      </a:lstStyle>
    </a:txDef>
  </a:objectDefaults>
  <a:extraClrSchemeLst/>
  <a:extLst>
    <a:ext uri="{05A4C25C-085E-4340-85A3-A5531E510DB2}">
      <thm15:themeFamily xmlns:thm15="http://schemas.microsoft.com/office/thememl/2012/main" name="Blank 2.xml" id="{708FE3BD-D304-4FCA-A9CB-0961F8F6A9C8}" vid="{570191C4-2F72-47A2-B432-E04A1D64670F}"/>
    </a:ext>
  </a:extLst>
</a:theme>
</file>

<file path=ppt/theme/theme2.xml><?xml version="1.0" encoding="utf-8"?>
<a:theme xmlns:a="http://schemas.openxmlformats.org/drawingml/2006/main" name="Motí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99656eec-ccfd-4651-9795-1e092e3f60c9">
      <UserInfo>
        <DisplayName>Everyone</DisplayName>
        <AccountId>9</AccountId>
        <AccountType/>
      </UserInfo>
      <UserInfo>
        <DisplayName>Bošanská Táňa</DisplayName>
        <AccountId>21</AccountId>
        <AccountType/>
      </UserInfo>
      <UserInfo>
        <DisplayName>Novosádová Petra, Ing.</DisplayName>
        <AccountId>8</AccountId>
        <AccountType/>
      </UserInfo>
      <UserInfo>
        <DisplayName>Nyulassy Juraj, Ing.</DisplayName>
        <AccountId>120</AccountId>
        <AccountType/>
      </UserInfo>
      <UserInfo>
        <DisplayName>Hežely Michal, Mgr.</DisplayName>
        <AccountId>64</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B37168521F8004FA2458434EE06529B" ma:contentTypeVersion="9" ma:contentTypeDescription="Create a new document." ma:contentTypeScope="" ma:versionID="dcdab104a48864b10e85d6f1e166f6a8">
  <xsd:schema xmlns:xsd="http://www.w3.org/2001/XMLSchema" xmlns:xs="http://www.w3.org/2001/XMLSchema" xmlns:p="http://schemas.microsoft.com/office/2006/metadata/properties" xmlns:ns2="be55d481-073e-4386-bfa3-fc4077add20b" xmlns:ns3="99656eec-ccfd-4651-9795-1e092e3f60c9" targetNamespace="http://schemas.microsoft.com/office/2006/metadata/properties" ma:root="true" ma:fieldsID="5982960b2a2e59e3594d083b0ae32be4" ns2:_="" ns3:_="">
    <xsd:import namespace="be55d481-073e-4386-bfa3-fc4077add20b"/>
    <xsd:import namespace="99656eec-ccfd-4651-9795-1e092e3f60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55d481-073e-4386-bfa3-fc4077add20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9656eec-ccfd-4651-9795-1e092e3f60c9"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6DCEA3C-72FD-418E-8819-2EB6225FC396}">
  <ds:schemaRefs>
    <ds:schemaRef ds:uri="http://schemas.microsoft.com/office/infopath/2007/PartnerControls"/>
    <ds:schemaRef ds:uri="http://schemas.microsoft.com/office/2006/documentManagement/types"/>
    <ds:schemaRef ds:uri="http://purl.org/dc/elements/1.1/"/>
    <ds:schemaRef ds:uri="http://schemas.microsoft.com/office/2006/metadata/properties"/>
    <ds:schemaRef ds:uri="http://www.w3.org/XML/1998/namespace"/>
    <ds:schemaRef ds:uri="http://purl.org/dc/terms/"/>
    <ds:schemaRef ds:uri="http://schemas.openxmlformats.org/package/2006/metadata/core-properties"/>
    <ds:schemaRef ds:uri="99656eec-ccfd-4651-9795-1e092e3f60c9"/>
    <ds:schemaRef ds:uri="be55d481-073e-4386-bfa3-fc4077add20b"/>
    <ds:schemaRef ds:uri="http://purl.org/dc/dcmitype/"/>
  </ds:schemaRefs>
</ds:datastoreItem>
</file>

<file path=customXml/itemProps2.xml><?xml version="1.0" encoding="utf-8"?>
<ds:datastoreItem xmlns:ds="http://schemas.openxmlformats.org/officeDocument/2006/customXml" ds:itemID="{AA5B368E-4EDE-4D9D-AB07-5D63A8F087FF}">
  <ds:schemaRefs>
    <ds:schemaRef ds:uri="http://schemas.microsoft.com/sharepoint/v3/contenttype/forms"/>
  </ds:schemaRefs>
</ds:datastoreItem>
</file>

<file path=customXml/itemProps3.xml><?xml version="1.0" encoding="utf-8"?>
<ds:datastoreItem xmlns:ds="http://schemas.openxmlformats.org/officeDocument/2006/customXml" ds:itemID="{76AB74E9-452C-4073-A92D-F979685BC10E}">
  <ds:schemaRefs>
    <ds:schemaRef ds:uri="99656eec-ccfd-4651-9795-1e092e3f60c9"/>
    <ds:schemaRef ds:uri="be55d481-073e-4386-bfa3-fc4077add20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9308</TotalTime>
  <Words>1119</Words>
  <Application>Microsoft Office PowerPoint</Application>
  <PresentationFormat>Širokouhlá</PresentationFormat>
  <Paragraphs>246</Paragraphs>
  <Slides>18</Slides>
  <Notes>1</Notes>
  <HiddenSlides>0</HiddenSlides>
  <MMClips>0</MMClips>
  <ScaleCrop>false</ScaleCrop>
  <HeadingPairs>
    <vt:vector size="8" baseType="variant">
      <vt:variant>
        <vt:lpstr>Použité písma</vt:lpstr>
      </vt:variant>
      <vt:variant>
        <vt:i4>5</vt:i4>
      </vt:variant>
      <vt:variant>
        <vt:lpstr>Motív</vt:lpstr>
      </vt:variant>
      <vt:variant>
        <vt:i4>1</vt:i4>
      </vt:variant>
      <vt:variant>
        <vt:lpstr>Vložené servery OLE</vt:lpstr>
      </vt:variant>
      <vt:variant>
        <vt:i4>1</vt:i4>
      </vt:variant>
      <vt:variant>
        <vt:lpstr>Nadpisy snímok</vt:lpstr>
      </vt:variant>
      <vt:variant>
        <vt:i4>18</vt:i4>
      </vt:variant>
    </vt:vector>
  </HeadingPairs>
  <TitlesOfParts>
    <vt:vector size="25" baseType="lpstr">
      <vt:lpstr>Times New Roman</vt:lpstr>
      <vt:lpstr>Montserrat ExtraBold</vt:lpstr>
      <vt:lpstr>Montserrat</vt:lpstr>
      <vt:lpstr>Arial</vt:lpstr>
      <vt:lpstr>Calibri</vt:lpstr>
      <vt:lpstr>1_Bratislava_16:9</vt:lpstr>
      <vt:lpstr>think-cell Slide</vt:lpstr>
      <vt:lpstr>PTK - Skenovacie boxy pre kontrolu parkovania a súvisiace prieskumy a analýzy</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Dinda Lukáš, Ing.</dc:creator>
  <cp:lastModifiedBy>Szakáll Marian, Mgr.</cp:lastModifiedBy>
  <cp:revision>14</cp:revision>
  <dcterms:created xsi:type="dcterms:W3CDTF">2020-10-14T06:52:40Z</dcterms:created>
  <dcterms:modified xsi:type="dcterms:W3CDTF">2024-09-30T13:10:34Z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0x0101008B37168521F8004FA2458434EE06529B</vt:lpwstr>
  </property>
</Properties>
</file>